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7.tif" ContentType="image/tif"/>
  <Override PartName="/ppt/media/image18.tif" ContentType="image/tif"/>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7"/>
  </p:notesMasterIdLst>
  <p:sldIdLst>
    <p:sldId id="256" r:id="rId2"/>
    <p:sldId id="277" r:id="rId3"/>
    <p:sldId id="257" r:id="rId4"/>
    <p:sldId id="259" r:id="rId5"/>
    <p:sldId id="264" r:id="rId6"/>
    <p:sldId id="263" r:id="rId7"/>
    <p:sldId id="274" r:id="rId8"/>
    <p:sldId id="260" r:id="rId9"/>
    <p:sldId id="265" r:id="rId10"/>
    <p:sldId id="261" r:id="rId11"/>
    <p:sldId id="262" r:id="rId12"/>
    <p:sldId id="266" r:id="rId13"/>
    <p:sldId id="268" r:id="rId14"/>
    <p:sldId id="269" r:id="rId15"/>
    <p:sldId id="270" r:id="rId16"/>
    <p:sldId id="272" r:id="rId17"/>
    <p:sldId id="273" r:id="rId18"/>
    <p:sldId id="275" r:id="rId19"/>
    <p:sldId id="278" r:id="rId20"/>
    <p:sldId id="279" r:id="rId21"/>
    <p:sldId id="280" r:id="rId22"/>
    <p:sldId id="281" r:id="rId23"/>
    <p:sldId id="282" r:id="rId24"/>
    <p:sldId id="283" r:id="rId25"/>
    <p:sldId id="284" r:id="rId26"/>
    <p:sldId id="288" r:id="rId27"/>
    <p:sldId id="289" r:id="rId28"/>
    <p:sldId id="290" r:id="rId29"/>
    <p:sldId id="291" r:id="rId30"/>
    <p:sldId id="292" r:id="rId31"/>
    <p:sldId id="298" r:id="rId32"/>
    <p:sldId id="296" r:id="rId33"/>
    <p:sldId id="297" r:id="rId34"/>
    <p:sldId id="294" r:id="rId35"/>
    <p:sldId id="29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53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53"/>
  </p:normalViewPr>
  <p:slideViewPr>
    <p:cSldViewPr snapToGrid="0" snapToObjects="1">
      <p:cViewPr varScale="1">
        <p:scale>
          <a:sx n="51" d="100"/>
          <a:sy n="51" d="100"/>
        </p:scale>
        <p:origin x="775" y="41"/>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ehen\Downloads\test\ET\ET_GLEAM_86_90.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eijian\Flies\PIRE\03012018presentation\4Si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eijian\Flies\PIRE\03012018presentation\4Si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eijian\Flies\PIRE\03012018presentation\4Sit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eijian\Flies\PIRE\03012018presentation\4Site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Validation at Grid 150</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v>CREST_ET (Simulated)</c:v>
          </c:tx>
          <c:spPr>
            <a:ln w="31750" cap="rnd">
              <a:solidFill>
                <a:schemeClr val="tx1"/>
              </a:solidFill>
              <a:round/>
            </a:ln>
            <a:effectLst/>
          </c:spPr>
          <c:marker>
            <c:symbol val="none"/>
          </c:marker>
          <c:cat>
            <c:numRef>
              <c:f>Sheet2!$A$2:$A$1827</c:f>
              <c:numCache>
                <c:formatCode>m\/d\/yyyy\ h:mm</c:formatCode>
                <c:ptCount val="1826"/>
                <c:pt idx="0">
                  <c:v>31413.5</c:v>
                </c:pt>
                <c:pt idx="1">
                  <c:v>31414.5</c:v>
                </c:pt>
                <c:pt idx="2">
                  <c:v>31415.5</c:v>
                </c:pt>
                <c:pt idx="3">
                  <c:v>31416.5</c:v>
                </c:pt>
                <c:pt idx="4">
                  <c:v>31417.5</c:v>
                </c:pt>
                <c:pt idx="5">
                  <c:v>31418.5</c:v>
                </c:pt>
                <c:pt idx="6">
                  <c:v>31419.5</c:v>
                </c:pt>
                <c:pt idx="7">
                  <c:v>31420.5</c:v>
                </c:pt>
                <c:pt idx="8">
                  <c:v>31421.5</c:v>
                </c:pt>
                <c:pt idx="9">
                  <c:v>31422.5</c:v>
                </c:pt>
                <c:pt idx="10">
                  <c:v>31423.5</c:v>
                </c:pt>
                <c:pt idx="11">
                  <c:v>31424.5</c:v>
                </c:pt>
                <c:pt idx="12">
                  <c:v>31425.5</c:v>
                </c:pt>
                <c:pt idx="13">
                  <c:v>31426.5</c:v>
                </c:pt>
                <c:pt idx="14">
                  <c:v>31427.5</c:v>
                </c:pt>
                <c:pt idx="15">
                  <c:v>31428.5</c:v>
                </c:pt>
                <c:pt idx="16">
                  <c:v>31429.5</c:v>
                </c:pt>
                <c:pt idx="17">
                  <c:v>31430.5</c:v>
                </c:pt>
                <c:pt idx="18">
                  <c:v>31431.5</c:v>
                </c:pt>
                <c:pt idx="19">
                  <c:v>31432.5</c:v>
                </c:pt>
                <c:pt idx="20">
                  <c:v>31433.5</c:v>
                </c:pt>
                <c:pt idx="21">
                  <c:v>31434.5</c:v>
                </c:pt>
                <c:pt idx="22">
                  <c:v>31435.5</c:v>
                </c:pt>
                <c:pt idx="23">
                  <c:v>31436.5</c:v>
                </c:pt>
                <c:pt idx="24">
                  <c:v>31437.5</c:v>
                </c:pt>
                <c:pt idx="25">
                  <c:v>31438.5</c:v>
                </c:pt>
                <c:pt idx="26">
                  <c:v>31439.5</c:v>
                </c:pt>
                <c:pt idx="27">
                  <c:v>31440.5</c:v>
                </c:pt>
                <c:pt idx="28">
                  <c:v>31441.5</c:v>
                </c:pt>
                <c:pt idx="29">
                  <c:v>31442.5</c:v>
                </c:pt>
                <c:pt idx="30">
                  <c:v>31443.5</c:v>
                </c:pt>
                <c:pt idx="31">
                  <c:v>31444.5</c:v>
                </c:pt>
                <c:pt idx="32">
                  <c:v>31445.5</c:v>
                </c:pt>
                <c:pt idx="33">
                  <c:v>31446.5</c:v>
                </c:pt>
                <c:pt idx="34">
                  <c:v>31447.5</c:v>
                </c:pt>
                <c:pt idx="35">
                  <c:v>31448.5</c:v>
                </c:pt>
                <c:pt idx="36">
                  <c:v>31449.5</c:v>
                </c:pt>
                <c:pt idx="37">
                  <c:v>31450.5</c:v>
                </c:pt>
                <c:pt idx="38">
                  <c:v>31451.5</c:v>
                </c:pt>
                <c:pt idx="39">
                  <c:v>31452.5</c:v>
                </c:pt>
                <c:pt idx="40">
                  <c:v>31453.5</c:v>
                </c:pt>
                <c:pt idx="41">
                  <c:v>31454.5</c:v>
                </c:pt>
                <c:pt idx="42">
                  <c:v>31455.5</c:v>
                </c:pt>
                <c:pt idx="43">
                  <c:v>31456.5</c:v>
                </c:pt>
                <c:pt idx="44">
                  <c:v>31457.5</c:v>
                </c:pt>
                <c:pt idx="45">
                  <c:v>31458.5</c:v>
                </c:pt>
                <c:pt idx="46">
                  <c:v>31459.5</c:v>
                </c:pt>
                <c:pt idx="47">
                  <c:v>31460.5</c:v>
                </c:pt>
                <c:pt idx="48">
                  <c:v>31461.5</c:v>
                </c:pt>
                <c:pt idx="49">
                  <c:v>31462.5</c:v>
                </c:pt>
                <c:pt idx="50">
                  <c:v>31463.5</c:v>
                </c:pt>
                <c:pt idx="51">
                  <c:v>31464.5</c:v>
                </c:pt>
                <c:pt idx="52">
                  <c:v>31465.5</c:v>
                </c:pt>
                <c:pt idx="53">
                  <c:v>31466.5</c:v>
                </c:pt>
                <c:pt idx="54">
                  <c:v>31467.5</c:v>
                </c:pt>
                <c:pt idx="55">
                  <c:v>31468.5</c:v>
                </c:pt>
                <c:pt idx="56">
                  <c:v>31469.5</c:v>
                </c:pt>
                <c:pt idx="57">
                  <c:v>31470.5</c:v>
                </c:pt>
                <c:pt idx="58">
                  <c:v>31471.5</c:v>
                </c:pt>
                <c:pt idx="59">
                  <c:v>31472.5</c:v>
                </c:pt>
                <c:pt idx="60">
                  <c:v>31473.5</c:v>
                </c:pt>
                <c:pt idx="61">
                  <c:v>31474.5</c:v>
                </c:pt>
                <c:pt idx="62">
                  <c:v>31475.5</c:v>
                </c:pt>
                <c:pt idx="63">
                  <c:v>31476.5</c:v>
                </c:pt>
                <c:pt idx="64">
                  <c:v>31477.5</c:v>
                </c:pt>
                <c:pt idx="65">
                  <c:v>31478.5</c:v>
                </c:pt>
                <c:pt idx="66">
                  <c:v>31479.5</c:v>
                </c:pt>
                <c:pt idx="67">
                  <c:v>31480.5</c:v>
                </c:pt>
                <c:pt idx="68">
                  <c:v>31481.5</c:v>
                </c:pt>
                <c:pt idx="69">
                  <c:v>31482.5</c:v>
                </c:pt>
                <c:pt idx="70">
                  <c:v>31483.5</c:v>
                </c:pt>
                <c:pt idx="71">
                  <c:v>31484.5</c:v>
                </c:pt>
                <c:pt idx="72">
                  <c:v>31485.5</c:v>
                </c:pt>
                <c:pt idx="73">
                  <c:v>31486.5</c:v>
                </c:pt>
                <c:pt idx="74">
                  <c:v>31487.5</c:v>
                </c:pt>
                <c:pt idx="75">
                  <c:v>31488.5</c:v>
                </c:pt>
                <c:pt idx="76">
                  <c:v>31489.5</c:v>
                </c:pt>
                <c:pt idx="77">
                  <c:v>31490.5</c:v>
                </c:pt>
                <c:pt idx="78">
                  <c:v>31491.5</c:v>
                </c:pt>
                <c:pt idx="79">
                  <c:v>31492.5</c:v>
                </c:pt>
                <c:pt idx="80">
                  <c:v>31493.5</c:v>
                </c:pt>
                <c:pt idx="81">
                  <c:v>31494.5</c:v>
                </c:pt>
                <c:pt idx="82">
                  <c:v>31495.5</c:v>
                </c:pt>
                <c:pt idx="83">
                  <c:v>31496.5</c:v>
                </c:pt>
                <c:pt idx="84">
                  <c:v>31497.5</c:v>
                </c:pt>
                <c:pt idx="85">
                  <c:v>31498.5</c:v>
                </c:pt>
                <c:pt idx="86">
                  <c:v>31499.5</c:v>
                </c:pt>
                <c:pt idx="87">
                  <c:v>31500.5</c:v>
                </c:pt>
                <c:pt idx="88">
                  <c:v>31501.5</c:v>
                </c:pt>
                <c:pt idx="89">
                  <c:v>31502.5</c:v>
                </c:pt>
                <c:pt idx="90">
                  <c:v>31503.5</c:v>
                </c:pt>
                <c:pt idx="91">
                  <c:v>31504.5</c:v>
                </c:pt>
                <c:pt idx="92">
                  <c:v>31505.5</c:v>
                </c:pt>
                <c:pt idx="93">
                  <c:v>31506.5</c:v>
                </c:pt>
                <c:pt idx="94">
                  <c:v>31507.5</c:v>
                </c:pt>
                <c:pt idx="95">
                  <c:v>31508.5</c:v>
                </c:pt>
                <c:pt idx="96">
                  <c:v>31509.5</c:v>
                </c:pt>
                <c:pt idx="97">
                  <c:v>31510.5</c:v>
                </c:pt>
                <c:pt idx="98">
                  <c:v>31511.5</c:v>
                </c:pt>
                <c:pt idx="99">
                  <c:v>31512.5</c:v>
                </c:pt>
                <c:pt idx="100">
                  <c:v>31513.5</c:v>
                </c:pt>
                <c:pt idx="101">
                  <c:v>31514.5</c:v>
                </c:pt>
                <c:pt idx="102">
                  <c:v>31515.5</c:v>
                </c:pt>
                <c:pt idx="103">
                  <c:v>31516.5</c:v>
                </c:pt>
                <c:pt idx="104">
                  <c:v>31517.5</c:v>
                </c:pt>
                <c:pt idx="105">
                  <c:v>31518.5</c:v>
                </c:pt>
                <c:pt idx="106">
                  <c:v>31519.5</c:v>
                </c:pt>
                <c:pt idx="107">
                  <c:v>31520.5</c:v>
                </c:pt>
                <c:pt idx="108">
                  <c:v>31521.5</c:v>
                </c:pt>
                <c:pt idx="109">
                  <c:v>31522.5</c:v>
                </c:pt>
                <c:pt idx="110">
                  <c:v>31523.5</c:v>
                </c:pt>
                <c:pt idx="111">
                  <c:v>31524.5</c:v>
                </c:pt>
                <c:pt idx="112">
                  <c:v>31525.5</c:v>
                </c:pt>
                <c:pt idx="113">
                  <c:v>31526.5</c:v>
                </c:pt>
                <c:pt idx="114">
                  <c:v>31527.5</c:v>
                </c:pt>
                <c:pt idx="115">
                  <c:v>31528.5</c:v>
                </c:pt>
                <c:pt idx="116">
                  <c:v>31529.5</c:v>
                </c:pt>
                <c:pt idx="117">
                  <c:v>31530.5</c:v>
                </c:pt>
                <c:pt idx="118">
                  <c:v>31531.5</c:v>
                </c:pt>
                <c:pt idx="119">
                  <c:v>31532.5</c:v>
                </c:pt>
                <c:pt idx="120">
                  <c:v>31533.5</c:v>
                </c:pt>
                <c:pt idx="121">
                  <c:v>31534.5</c:v>
                </c:pt>
                <c:pt idx="122">
                  <c:v>31535.5</c:v>
                </c:pt>
                <c:pt idx="123">
                  <c:v>31536.5</c:v>
                </c:pt>
                <c:pt idx="124">
                  <c:v>31537.5</c:v>
                </c:pt>
                <c:pt idx="125">
                  <c:v>31538.5</c:v>
                </c:pt>
                <c:pt idx="126">
                  <c:v>31539.5</c:v>
                </c:pt>
                <c:pt idx="127">
                  <c:v>31540.5</c:v>
                </c:pt>
                <c:pt idx="128">
                  <c:v>31541.5</c:v>
                </c:pt>
                <c:pt idx="129">
                  <c:v>31542.5</c:v>
                </c:pt>
                <c:pt idx="130">
                  <c:v>31543.5</c:v>
                </c:pt>
                <c:pt idx="131">
                  <c:v>31544.5</c:v>
                </c:pt>
                <c:pt idx="132">
                  <c:v>31545.5</c:v>
                </c:pt>
                <c:pt idx="133">
                  <c:v>31546.5</c:v>
                </c:pt>
                <c:pt idx="134">
                  <c:v>31547.5</c:v>
                </c:pt>
                <c:pt idx="135">
                  <c:v>31548.5</c:v>
                </c:pt>
                <c:pt idx="136">
                  <c:v>31549.5</c:v>
                </c:pt>
                <c:pt idx="137">
                  <c:v>31550.5</c:v>
                </c:pt>
                <c:pt idx="138">
                  <c:v>31551.5</c:v>
                </c:pt>
                <c:pt idx="139">
                  <c:v>31552.5</c:v>
                </c:pt>
                <c:pt idx="140">
                  <c:v>31553.5</c:v>
                </c:pt>
                <c:pt idx="141">
                  <c:v>31554.5</c:v>
                </c:pt>
                <c:pt idx="142">
                  <c:v>31555.5</c:v>
                </c:pt>
                <c:pt idx="143">
                  <c:v>31556.5</c:v>
                </c:pt>
                <c:pt idx="144">
                  <c:v>31557.5</c:v>
                </c:pt>
                <c:pt idx="145">
                  <c:v>31558.5</c:v>
                </c:pt>
                <c:pt idx="146">
                  <c:v>31559.5</c:v>
                </c:pt>
                <c:pt idx="147">
                  <c:v>31560.5</c:v>
                </c:pt>
                <c:pt idx="148">
                  <c:v>31561.5</c:v>
                </c:pt>
                <c:pt idx="149">
                  <c:v>31562.5</c:v>
                </c:pt>
                <c:pt idx="150">
                  <c:v>31563.5</c:v>
                </c:pt>
                <c:pt idx="151">
                  <c:v>31564.5</c:v>
                </c:pt>
                <c:pt idx="152">
                  <c:v>31565.5</c:v>
                </c:pt>
                <c:pt idx="153">
                  <c:v>31566.5</c:v>
                </c:pt>
                <c:pt idx="154">
                  <c:v>31567.5</c:v>
                </c:pt>
                <c:pt idx="155">
                  <c:v>31568.5</c:v>
                </c:pt>
                <c:pt idx="156">
                  <c:v>31569.5</c:v>
                </c:pt>
                <c:pt idx="157">
                  <c:v>31570.5</c:v>
                </c:pt>
                <c:pt idx="158">
                  <c:v>31571.5</c:v>
                </c:pt>
                <c:pt idx="159">
                  <c:v>31572.5</c:v>
                </c:pt>
                <c:pt idx="160">
                  <c:v>31573.5</c:v>
                </c:pt>
                <c:pt idx="161">
                  <c:v>31574.5</c:v>
                </c:pt>
                <c:pt idx="162">
                  <c:v>31575.5</c:v>
                </c:pt>
                <c:pt idx="163">
                  <c:v>31576.5</c:v>
                </c:pt>
                <c:pt idx="164">
                  <c:v>31577.5</c:v>
                </c:pt>
                <c:pt idx="165">
                  <c:v>31578.5</c:v>
                </c:pt>
                <c:pt idx="166">
                  <c:v>31579.5</c:v>
                </c:pt>
                <c:pt idx="167">
                  <c:v>31580.5</c:v>
                </c:pt>
                <c:pt idx="168">
                  <c:v>31581.5</c:v>
                </c:pt>
                <c:pt idx="169">
                  <c:v>31582.5</c:v>
                </c:pt>
                <c:pt idx="170">
                  <c:v>31583.5</c:v>
                </c:pt>
                <c:pt idx="171">
                  <c:v>31584.5</c:v>
                </c:pt>
                <c:pt idx="172">
                  <c:v>31585.5</c:v>
                </c:pt>
                <c:pt idx="173">
                  <c:v>31586.5</c:v>
                </c:pt>
                <c:pt idx="174">
                  <c:v>31587.5</c:v>
                </c:pt>
                <c:pt idx="175">
                  <c:v>31588.5</c:v>
                </c:pt>
                <c:pt idx="176">
                  <c:v>31589.5</c:v>
                </c:pt>
                <c:pt idx="177">
                  <c:v>31590.5</c:v>
                </c:pt>
                <c:pt idx="178">
                  <c:v>31591.5</c:v>
                </c:pt>
                <c:pt idx="179">
                  <c:v>31592.5</c:v>
                </c:pt>
                <c:pt idx="180">
                  <c:v>31593.5</c:v>
                </c:pt>
                <c:pt idx="181">
                  <c:v>31594.5</c:v>
                </c:pt>
                <c:pt idx="182">
                  <c:v>31595.5</c:v>
                </c:pt>
                <c:pt idx="183">
                  <c:v>31596.5</c:v>
                </c:pt>
                <c:pt idx="184">
                  <c:v>31597.5</c:v>
                </c:pt>
                <c:pt idx="185">
                  <c:v>31598.5</c:v>
                </c:pt>
                <c:pt idx="186">
                  <c:v>31599.5</c:v>
                </c:pt>
                <c:pt idx="187">
                  <c:v>31600.5</c:v>
                </c:pt>
                <c:pt idx="188">
                  <c:v>31601.5</c:v>
                </c:pt>
                <c:pt idx="189">
                  <c:v>31602.5</c:v>
                </c:pt>
                <c:pt idx="190">
                  <c:v>31603.5</c:v>
                </c:pt>
                <c:pt idx="191">
                  <c:v>31604.5</c:v>
                </c:pt>
                <c:pt idx="192">
                  <c:v>31605.5</c:v>
                </c:pt>
                <c:pt idx="193">
                  <c:v>31606.5</c:v>
                </c:pt>
                <c:pt idx="194">
                  <c:v>31607.5</c:v>
                </c:pt>
                <c:pt idx="195">
                  <c:v>31608.5</c:v>
                </c:pt>
                <c:pt idx="196">
                  <c:v>31609.5</c:v>
                </c:pt>
                <c:pt idx="197">
                  <c:v>31610.5</c:v>
                </c:pt>
                <c:pt idx="198">
                  <c:v>31611.5</c:v>
                </c:pt>
                <c:pt idx="199">
                  <c:v>31612.5</c:v>
                </c:pt>
                <c:pt idx="200">
                  <c:v>31613.5</c:v>
                </c:pt>
                <c:pt idx="201">
                  <c:v>31614.5</c:v>
                </c:pt>
                <c:pt idx="202">
                  <c:v>31615.5</c:v>
                </c:pt>
                <c:pt idx="203">
                  <c:v>31616.5</c:v>
                </c:pt>
                <c:pt idx="204">
                  <c:v>31617.5</c:v>
                </c:pt>
                <c:pt idx="205">
                  <c:v>31618.5</c:v>
                </c:pt>
                <c:pt idx="206">
                  <c:v>31619.5</c:v>
                </c:pt>
                <c:pt idx="207">
                  <c:v>31620.5</c:v>
                </c:pt>
                <c:pt idx="208">
                  <c:v>31621.5</c:v>
                </c:pt>
                <c:pt idx="209">
                  <c:v>31622.5</c:v>
                </c:pt>
                <c:pt idx="210">
                  <c:v>31623.5</c:v>
                </c:pt>
                <c:pt idx="211">
                  <c:v>31624.5</c:v>
                </c:pt>
                <c:pt idx="212">
                  <c:v>31625.5</c:v>
                </c:pt>
                <c:pt idx="213">
                  <c:v>31626.5</c:v>
                </c:pt>
                <c:pt idx="214">
                  <c:v>31627.5</c:v>
                </c:pt>
                <c:pt idx="215">
                  <c:v>31628.5</c:v>
                </c:pt>
                <c:pt idx="216">
                  <c:v>31629.5</c:v>
                </c:pt>
                <c:pt idx="217">
                  <c:v>31630.5</c:v>
                </c:pt>
                <c:pt idx="218">
                  <c:v>31631.5</c:v>
                </c:pt>
                <c:pt idx="219">
                  <c:v>31632.5</c:v>
                </c:pt>
                <c:pt idx="220">
                  <c:v>31633.5</c:v>
                </c:pt>
                <c:pt idx="221">
                  <c:v>31634.5</c:v>
                </c:pt>
                <c:pt idx="222">
                  <c:v>31635.5</c:v>
                </c:pt>
                <c:pt idx="223">
                  <c:v>31636.5</c:v>
                </c:pt>
                <c:pt idx="224">
                  <c:v>31637.5</c:v>
                </c:pt>
                <c:pt idx="225">
                  <c:v>31638.5</c:v>
                </c:pt>
                <c:pt idx="226">
                  <c:v>31639.5</c:v>
                </c:pt>
                <c:pt idx="227">
                  <c:v>31640.5</c:v>
                </c:pt>
                <c:pt idx="228">
                  <c:v>31641.5</c:v>
                </c:pt>
                <c:pt idx="229">
                  <c:v>31642.5</c:v>
                </c:pt>
                <c:pt idx="230">
                  <c:v>31643.5</c:v>
                </c:pt>
                <c:pt idx="231">
                  <c:v>31644.5</c:v>
                </c:pt>
                <c:pt idx="232">
                  <c:v>31645.5</c:v>
                </c:pt>
                <c:pt idx="233">
                  <c:v>31646.5</c:v>
                </c:pt>
                <c:pt idx="234">
                  <c:v>31647.5</c:v>
                </c:pt>
                <c:pt idx="235">
                  <c:v>31648.5</c:v>
                </c:pt>
                <c:pt idx="236">
                  <c:v>31649.5</c:v>
                </c:pt>
                <c:pt idx="237">
                  <c:v>31650.5</c:v>
                </c:pt>
                <c:pt idx="238">
                  <c:v>31651.5</c:v>
                </c:pt>
                <c:pt idx="239">
                  <c:v>31652.5</c:v>
                </c:pt>
                <c:pt idx="240">
                  <c:v>31653.5</c:v>
                </c:pt>
                <c:pt idx="241">
                  <c:v>31654.5</c:v>
                </c:pt>
                <c:pt idx="242">
                  <c:v>31655.5</c:v>
                </c:pt>
                <c:pt idx="243">
                  <c:v>31656.5</c:v>
                </c:pt>
                <c:pt idx="244">
                  <c:v>31657.5</c:v>
                </c:pt>
                <c:pt idx="245">
                  <c:v>31658.5</c:v>
                </c:pt>
                <c:pt idx="246">
                  <c:v>31659.5</c:v>
                </c:pt>
                <c:pt idx="247">
                  <c:v>31660.5</c:v>
                </c:pt>
                <c:pt idx="248">
                  <c:v>31661.5</c:v>
                </c:pt>
                <c:pt idx="249">
                  <c:v>31662.5</c:v>
                </c:pt>
                <c:pt idx="250">
                  <c:v>31663.5</c:v>
                </c:pt>
                <c:pt idx="251">
                  <c:v>31664.5</c:v>
                </c:pt>
                <c:pt idx="252">
                  <c:v>31665.5</c:v>
                </c:pt>
                <c:pt idx="253">
                  <c:v>31666.5</c:v>
                </c:pt>
                <c:pt idx="254">
                  <c:v>31667.5</c:v>
                </c:pt>
                <c:pt idx="255">
                  <c:v>31668.5</c:v>
                </c:pt>
                <c:pt idx="256">
                  <c:v>31669.5</c:v>
                </c:pt>
                <c:pt idx="257">
                  <c:v>31670.5</c:v>
                </c:pt>
                <c:pt idx="258">
                  <c:v>31671.5</c:v>
                </c:pt>
                <c:pt idx="259">
                  <c:v>31672.5</c:v>
                </c:pt>
                <c:pt idx="260">
                  <c:v>31673.5</c:v>
                </c:pt>
                <c:pt idx="261">
                  <c:v>31674.5</c:v>
                </c:pt>
                <c:pt idx="262">
                  <c:v>31675.5</c:v>
                </c:pt>
                <c:pt idx="263">
                  <c:v>31676.5</c:v>
                </c:pt>
                <c:pt idx="264">
                  <c:v>31677.5</c:v>
                </c:pt>
                <c:pt idx="265">
                  <c:v>31678.5</c:v>
                </c:pt>
                <c:pt idx="266">
                  <c:v>31679.5</c:v>
                </c:pt>
                <c:pt idx="267">
                  <c:v>31680.5</c:v>
                </c:pt>
                <c:pt idx="268">
                  <c:v>31681.5</c:v>
                </c:pt>
                <c:pt idx="269">
                  <c:v>31682.5</c:v>
                </c:pt>
                <c:pt idx="270">
                  <c:v>31683.5</c:v>
                </c:pt>
                <c:pt idx="271">
                  <c:v>31684.5</c:v>
                </c:pt>
                <c:pt idx="272">
                  <c:v>31685.5</c:v>
                </c:pt>
                <c:pt idx="273">
                  <c:v>31686.5</c:v>
                </c:pt>
                <c:pt idx="274">
                  <c:v>31687.5</c:v>
                </c:pt>
                <c:pt idx="275">
                  <c:v>31688.5</c:v>
                </c:pt>
                <c:pt idx="276">
                  <c:v>31689.5</c:v>
                </c:pt>
                <c:pt idx="277">
                  <c:v>31690.5</c:v>
                </c:pt>
                <c:pt idx="278">
                  <c:v>31691.5</c:v>
                </c:pt>
                <c:pt idx="279">
                  <c:v>31692.5</c:v>
                </c:pt>
                <c:pt idx="280">
                  <c:v>31693.5</c:v>
                </c:pt>
                <c:pt idx="281">
                  <c:v>31694.5</c:v>
                </c:pt>
                <c:pt idx="282">
                  <c:v>31695.5</c:v>
                </c:pt>
                <c:pt idx="283">
                  <c:v>31696.5</c:v>
                </c:pt>
                <c:pt idx="284">
                  <c:v>31697.5</c:v>
                </c:pt>
                <c:pt idx="285">
                  <c:v>31698.5</c:v>
                </c:pt>
                <c:pt idx="286">
                  <c:v>31699.5</c:v>
                </c:pt>
                <c:pt idx="287">
                  <c:v>31700.5</c:v>
                </c:pt>
                <c:pt idx="288">
                  <c:v>31701.5</c:v>
                </c:pt>
                <c:pt idx="289">
                  <c:v>31702.5</c:v>
                </c:pt>
                <c:pt idx="290">
                  <c:v>31703.5</c:v>
                </c:pt>
                <c:pt idx="291">
                  <c:v>31704.5</c:v>
                </c:pt>
                <c:pt idx="292">
                  <c:v>31705.5</c:v>
                </c:pt>
                <c:pt idx="293">
                  <c:v>31706.5</c:v>
                </c:pt>
                <c:pt idx="294">
                  <c:v>31707.5</c:v>
                </c:pt>
                <c:pt idx="295">
                  <c:v>31708.5</c:v>
                </c:pt>
                <c:pt idx="296">
                  <c:v>31709.5</c:v>
                </c:pt>
                <c:pt idx="297">
                  <c:v>31710.5</c:v>
                </c:pt>
                <c:pt idx="298">
                  <c:v>31711.5</c:v>
                </c:pt>
                <c:pt idx="299">
                  <c:v>31712.5</c:v>
                </c:pt>
                <c:pt idx="300">
                  <c:v>31713.5</c:v>
                </c:pt>
                <c:pt idx="301">
                  <c:v>31714.5</c:v>
                </c:pt>
                <c:pt idx="302">
                  <c:v>31715.5</c:v>
                </c:pt>
                <c:pt idx="303">
                  <c:v>31716.5</c:v>
                </c:pt>
                <c:pt idx="304">
                  <c:v>31717.5</c:v>
                </c:pt>
                <c:pt idx="305">
                  <c:v>31718.5</c:v>
                </c:pt>
                <c:pt idx="306">
                  <c:v>31719.5</c:v>
                </c:pt>
                <c:pt idx="307">
                  <c:v>31720.5</c:v>
                </c:pt>
                <c:pt idx="308">
                  <c:v>31721.5</c:v>
                </c:pt>
                <c:pt idx="309">
                  <c:v>31722.5</c:v>
                </c:pt>
                <c:pt idx="310">
                  <c:v>31723.5</c:v>
                </c:pt>
                <c:pt idx="311">
                  <c:v>31724.5</c:v>
                </c:pt>
                <c:pt idx="312">
                  <c:v>31725.5</c:v>
                </c:pt>
                <c:pt idx="313">
                  <c:v>31726.5</c:v>
                </c:pt>
                <c:pt idx="314">
                  <c:v>31727.5</c:v>
                </c:pt>
                <c:pt idx="315">
                  <c:v>31728.5</c:v>
                </c:pt>
                <c:pt idx="316">
                  <c:v>31729.5</c:v>
                </c:pt>
                <c:pt idx="317">
                  <c:v>31730.5</c:v>
                </c:pt>
                <c:pt idx="318">
                  <c:v>31731.5</c:v>
                </c:pt>
                <c:pt idx="319">
                  <c:v>31732.5</c:v>
                </c:pt>
                <c:pt idx="320">
                  <c:v>31733.5</c:v>
                </c:pt>
                <c:pt idx="321">
                  <c:v>31734.5</c:v>
                </c:pt>
                <c:pt idx="322">
                  <c:v>31735.5</c:v>
                </c:pt>
                <c:pt idx="323">
                  <c:v>31736.5</c:v>
                </c:pt>
                <c:pt idx="324">
                  <c:v>31737.5</c:v>
                </c:pt>
                <c:pt idx="325">
                  <c:v>31738.5</c:v>
                </c:pt>
                <c:pt idx="326">
                  <c:v>31739.5</c:v>
                </c:pt>
                <c:pt idx="327">
                  <c:v>31740.5</c:v>
                </c:pt>
                <c:pt idx="328">
                  <c:v>31741.5</c:v>
                </c:pt>
                <c:pt idx="329">
                  <c:v>31742.5</c:v>
                </c:pt>
                <c:pt idx="330">
                  <c:v>31743.5</c:v>
                </c:pt>
                <c:pt idx="331">
                  <c:v>31744.5</c:v>
                </c:pt>
                <c:pt idx="332">
                  <c:v>31745.5</c:v>
                </c:pt>
                <c:pt idx="333">
                  <c:v>31746.5</c:v>
                </c:pt>
                <c:pt idx="334">
                  <c:v>31747.5</c:v>
                </c:pt>
                <c:pt idx="335">
                  <c:v>31748.5</c:v>
                </c:pt>
                <c:pt idx="336">
                  <c:v>31749.5</c:v>
                </c:pt>
                <c:pt idx="337">
                  <c:v>31750.5</c:v>
                </c:pt>
                <c:pt idx="338">
                  <c:v>31751.5</c:v>
                </c:pt>
                <c:pt idx="339">
                  <c:v>31752.5</c:v>
                </c:pt>
                <c:pt idx="340">
                  <c:v>31753.5</c:v>
                </c:pt>
                <c:pt idx="341">
                  <c:v>31754.5</c:v>
                </c:pt>
                <c:pt idx="342">
                  <c:v>31755.5</c:v>
                </c:pt>
                <c:pt idx="343">
                  <c:v>31756.5</c:v>
                </c:pt>
                <c:pt idx="344">
                  <c:v>31757.5</c:v>
                </c:pt>
                <c:pt idx="345">
                  <c:v>31758.5</c:v>
                </c:pt>
                <c:pt idx="346">
                  <c:v>31759.5</c:v>
                </c:pt>
                <c:pt idx="347">
                  <c:v>31760.5</c:v>
                </c:pt>
                <c:pt idx="348">
                  <c:v>31761.5</c:v>
                </c:pt>
                <c:pt idx="349">
                  <c:v>31762.5</c:v>
                </c:pt>
                <c:pt idx="350">
                  <c:v>31763.5</c:v>
                </c:pt>
                <c:pt idx="351">
                  <c:v>31764.5</c:v>
                </c:pt>
                <c:pt idx="352">
                  <c:v>31765.5</c:v>
                </c:pt>
                <c:pt idx="353">
                  <c:v>31766.5</c:v>
                </c:pt>
                <c:pt idx="354">
                  <c:v>31767.5</c:v>
                </c:pt>
                <c:pt idx="355">
                  <c:v>31768.5</c:v>
                </c:pt>
                <c:pt idx="356">
                  <c:v>31769.5</c:v>
                </c:pt>
                <c:pt idx="357">
                  <c:v>31770.5</c:v>
                </c:pt>
                <c:pt idx="358">
                  <c:v>31771.5</c:v>
                </c:pt>
                <c:pt idx="359">
                  <c:v>31772.5</c:v>
                </c:pt>
                <c:pt idx="360">
                  <c:v>31773.5</c:v>
                </c:pt>
                <c:pt idx="361">
                  <c:v>31774.5</c:v>
                </c:pt>
                <c:pt idx="362">
                  <c:v>31775.5</c:v>
                </c:pt>
                <c:pt idx="363">
                  <c:v>31776.5</c:v>
                </c:pt>
                <c:pt idx="364">
                  <c:v>31777.5</c:v>
                </c:pt>
                <c:pt idx="365">
                  <c:v>31778.5</c:v>
                </c:pt>
                <c:pt idx="366">
                  <c:v>31779.5</c:v>
                </c:pt>
                <c:pt idx="367">
                  <c:v>31780.5</c:v>
                </c:pt>
                <c:pt idx="368">
                  <c:v>31781.5</c:v>
                </c:pt>
                <c:pt idx="369">
                  <c:v>31782.5</c:v>
                </c:pt>
                <c:pt idx="370">
                  <c:v>31783.5</c:v>
                </c:pt>
                <c:pt idx="371">
                  <c:v>31784.5</c:v>
                </c:pt>
                <c:pt idx="372">
                  <c:v>31785.5</c:v>
                </c:pt>
                <c:pt idx="373">
                  <c:v>31786.5</c:v>
                </c:pt>
                <c:pt idx="374">
                  <c:v>31787.5</c:v>
                </c:pt>
                <c:pt idx="375">
                  <c:v>31788.5</c:v>
                </c:pt>
                <c:pt idx="376">
                  <c:v>31789.5</c:v>
                </c:pt>
                <c:pt idx="377">
                  <c:v>31790.5</c:v>
                </c:pt>
                <c:pt idx="378">
                  <c:v>31791.5</c:v>
                </c:pt>
                <c:pt idx="379">
                  <c:v>31792.5</c:v>
                </c:pt>
                <c:pt idx="380">
                  <c:v>31793.5</c:v>
                </c:pt>
                <c:pt idx="381">
                  <c:v>31794.5</c:v>
                </c:pt>
                <c:pt idx="382">
                  <c:v>31795.5</c:v>
                </c:pt>
                <c:pt idx="383">
                  <c:v>31796.5</c:v>
                </c:pt>
                <c:pt idx="384">
                  <c:v>31797.5</c:v>
                </c:pt>
                <c:pt idx="385">
                  <c:v>31798.5</c:v>
                </c:pt>
                <c:pt idx="386">
                  <c:v>31799.5</c:v>
                </c:pt>
                <c:pt idx="387">
                  <c:v>31800.5</c:v>
                </c:pt>
                <c:pt idx="388">
                  <c:v>31801.5</c:v>
                </c:pt>
                <c:pt idx="389">
                  <c:v>31802.5</c:v>
                </c:pt>
                <c:pt idx="390">
                  <c:v>31803.5</c:v>
                </c:pt>
                <c:pt idx="391">
                  <c:v>31804.5</c:v>
                </c:pt>
                <c:pt idx="392">
                  <c:v>31805.5</c:v>
                </c:pt>
                <c:pt idx="393">
                  <c:v>31806.5</c:v>
                </c:pt>
                <c:pt idx="394">
                  <c:v>31807.5</c:v>
                </c:pt>
                <c:pt idx="395">
                  <c:v>31808.5</c:v>
                </c:pt>
                <c:pt idx="396">
                  <c:v>31809.5</c:v>
                </c:pt>
                <c:pt idx="397">
                  <c:v>31810.5</c:v>
                </c:pt>
                <c:pt idx="398">
                  <c:v>31811.5</c:v>
                </c:pt>
                <c:pt idx="399">
                  <c:v>31812.5</c:v>
                </c:pt>
                <c:pt idx="400">
                  <c:v>31813.5</c:v>
                </c:pt>
                <c:pt idx="401">
                  <c:v>31814.5</c:v>
                </c:pt>
                <c:pt idx="402">
                  <c:v>31815.5</c:v>
                </c:pt>
                <c:pt idx="403">
                  <c:v>31816.5</c:v>
                </c:pt>
                <c:pt idx="404">
                  <c:v>31817.5</c:v>
                </c:pt>
                <c:pt idx="405">
                  <c:v>31818.5</c:v>
                </c:pt>
                <c:pt idx="406">
                  <c:v>31819.5</c:v>
                </c:pt>
                <c:pt idx="407">
                  <c:v>31820.5</c:v>
                </c:pt>
                <c:pt idx="408">
                  <c:v>31821.5</c:v>
                </c:pt>
                <c:pt idx="409">
                  <c:v>31822.5</c:v>
                </c:pt>
                <c:pt idx="410">
                  <c:v>31823.5</c:v>
                </c:pt>
                <c:pt idx="411">
                  <c:v>31824.5</c:v>
                </c:pt>
                <c:pt idx="412">
                  <c:v>31825.5</c:v>
                </c:pt>
                <c:pt idx="413">
                  <c:v>31826.5</c:v>
                </c:pt>
                <c:pt idx="414">
                  <c:v>31827.5</c:v>
                </c:pt>
                <c:pt idx="415">
                  <c:v>31828.5</c:v>
                </c:pt>
                <c:pt idx="416">
                  <c:v>31829.5</c:v>
                </c:pt>
                <c:pt idx="417">
                  <c:v>31830.5</c:v>
                </c:pt>
                <c:pt idx="418">
                  <c:v>31831.5</c:v>
                </c:pt>
                <c:pt idx="419">
                  <c:v>31832.5</c:v>
                </c:pt>
                <c:pt idx="420">
                  <c:v>31833.5</c:v>
                </c:pt>
                <c:pt idx="421">
                  <c:v>31834.5</c:v>
                </c:pt>
                <c:pt idx="422">
                  <c:v>31835.5</c:v>
                </c:pt>
                <c:pt idx="423">
                  <c:v>31836.5</c:v>
                </c:pt>
                <c:pt idx="424">
                  <c:v>31837.5</c:v>
                </c:pt>
                <c:pt idx="425">
                  <c:v>31838.5</c:v>
                </c:pt>
                <c:pt idx="426">
                  <c:v>31839.5</c:v>
                </c:pt>
                <c:pt idx="427">
                  <c:v>31840.5</c:v>
                </c:pt>
                <c:pt idx="428">
                  <c:v>31841.5</c:v>
                </c:pt>
                <c:pt idx="429">
                  <c:v>31842.5</c:v>
                </c:pt>
                <c:pt idx="430">
                  <c:v>31843.5</c:v>
                </c:pt>
                <c:pt idx="431">
                  <c:v>31844.5</c:v>
                </c:pt>
                <c:pt idx="432">
                  <c:v>31845.5</c:v>
                </c:pt>
                <c:pt idx="433">
                  <c:v>31846.5</c:v>
                </c:pt>
                <c:pt idx="434">
                  <c:v>31847.5</c:v>
                </c:pt>
                <c:pt idx="435">
                  <c:v>31848.5</c:v>
                </c:pt>
                <c:pt idx="436">
                  <c:v>31849.5</c:v>
                </c:pt>
                <c:pt idx="437">
                  <c:v>31850.5</c:v>
                </c:pt>
                <c:pt idx="438">
                  <c:v>31851.5</c:v>
                </c:pt>
                <c:pt idx="439">
                  <c:v>31852.5</c:v>
                </c:pt>
                <c:pt idx="440">
                  <c:v>31853.5</c:v>
                </c:pt>
                <c:pt idx="441">
                  <c:v>31854.5</c:v>
                </c:pt>
                <c:pt idx="442">
                  <c:v>31855.5</c:v>
                </c:pt>
                <c:pt idx="443">
                  <c:v>31856.5</c:v>
                </c:pt>
                <c:pt idx="444">
                  <c:v>31857.5</c:v>
                </c:pt>
                <c:pt idx="445">
                  <c:v>31858.5</c:v>
                </c:pt>
                <c:pt idx="446">
                  <c:v>31859.5</c:v>
                </c:pt>
                <c:pt idx="447">
                  <c:v>31860.5</c:v>
                </c:pt>
                <c:pt idx="448">
                  <c:v>31861.5</c:v>
                </c:pt>
                <c:pt idx="449">
                  <c:v>31862.5</c:v>
                </c:pt>
                <c:pt idx="450">
                  <c:v>31863.5</c:v>
                </c:pt>
                <c:pt idx="451">
                  <c:v>31864.5</c:v>
                </c:pt>
                <c:pt idx="452">
                  <c:v>31865.5</c:v>
                </c:pt>
                <c:pt idx="453">
                  <c:v>31866.5</c:v>
                </c:pt>
                <c:pt idx="454">
                  <c:v>31867.5</c:v>
                </c:pt>
                <c:pt idx="455">
                  <c:v>31868.5</c:v>
                </c:pt>
                <c:pt idx="456">
                  <c:v>31869.5</c:v>
                </c:pt>
                <c:pt idx="457">
                  <c:v>31870.5</c:v>
                </c:pt>
                <c:pt idx="458">
                  <c:v>31871.5</c:v>
                </c:pt>
                <c:pt idx="459">
                  <c:v>31872.5</c:v>
                </c:pt>
                <c:pt idx="460">
                  <c:v>31873.5</c:v>
                </c:pt>
                <c:pt idx="461">
                  <c:v>31874.5</c:v>
                </c:pt>
                <c:pt idx="462">
                  <c:v>31875.5</c:v>
                </c:pt>
                <c:pt idx="463">
                  <c:v>31876.5</c:v>
                </c:pt>
                <c:pt idx="464">
                  <c:v>31877.5</c:v>
                </c:pt>
                <c:pt idx="465">
                  <c:v>31878.5</c:v>
                </c:pt>
                <c:pt idx="466">
                  <c:v>31879.5</c:v>
                </c:pt>
                <c:pt idx="467">
                  <c:v>31880.5</c:v>
                </c:pt>
                <c:pt idx="468">
                  <c:v>31881.5</c:v>
                </c:pt>
                <c:pt idx="469">
                  <c:v>31882.5</c:v>
                </c:pt>
                <c:pt idx="470">
                  <c:v>31883.5</c:v>
                </c:pt>
                <c:pt idx="471">
                  <c:v>31884.5</c:v>
                </c:pt>
                <c:pt idx="472">
                  <c:v>31885.5</c:v>
                </c:pt>
                <c:pt idx="473">
                  <c:v>31886.5</c:v>
                </c:pt>
                <c:pt idx="474">
                  <c:v>31887.5</c:v>
                </c:pt>
                <c:pt idx="475">
                  <c:v>31888.5</c:v>
                </c:pt>
                <c:pt idx="476">
                  <c:v>31889.5</c:v>
                </c:pt>
                <c:pt idx="477">
                  <c:v>31890.5</c:v>
                </c:pt>
                <c:pt idx="478">
                  <c:v>31891.5</c:v>
                </c:pt>
                <c:pt idx="479">
                  <c:v>31892.5</c:v>
                </c:pt>
                <c:pt idx="480">
                  <c:v>31893.5</c:v>
                </c:pt>
                <c:pt idx="481">
                  <c:v>31894.5</c:v>
                </c:pt>
                <c:pt idx="482">
                  <c:v>31895.5</c:v>
                </c:pt>
                <c:pt idx="483">
                  <c:v>31896.5</c:v>
                </c:pt>
                <c:pt idx="484">
                  <c:v>31897.5</c:v>
                </c:pt>
                <c:pt idx="485">
                  <c:v>31898.5</c:v>
                </c:pt>
                <c:pt idx="486">
                  <c:v>31899.5</c:v>
                </c:pt>
                <c:pt idx="487">
                  <c:v>31900.5</c:v>
                </c:pt>
                <c:pt idx="488">
                  <c:v>31901.5</c:v>
                </c:pt>
                <c:pt idx="489">
                  <c:v>31902.5</c:v>
                </c:pt>
                <c:pt idx="490">
                  <c:v>31903.5</c:v>
                </c:pt>
                <c:pt idx="491">
                  <c:v>31904.5</c:v>
                </c:pt>
                <c:pt idx="492">
                  <c:v>31905.5</c:v>
                </c:pt>
                <c:pt idx="493">
                  <c:v>31906.5</c:v>
                </c:pt>
                <c:pt idx="494">
                  <c:v>31907.5</c:v>
                </c:pt>
                <c:pt idx="495">
                  <c:v>31908.5</c:v>
                </c:pt>
                <c:pt idx="496">
                  <c:v>31909.5</c:v>
                </c:pt>
                <c:pt idx="497">
                  <c:v>31910.5</c:v>
                </c:pt>
                <c:pt idx="498">
                  <c:v>31911.5</c:v>
                </c:pt>
                <c:pt idx="499">
                  <c:v>31912.5</c:v>
                </c:pt>
                <c:pt idx="500">
                  <c:v>31913.5</c:v>
                </c:pt>
                <c:pt idx="501">
                  <c:v>31914.5</c:v>
                </c:pt>
                <c:pt idx="502">
                  <c:v>31915.5</c:v>
                </c:pt>
                <c:pt idx="503">
                  <c:v>31916.5</c:v>
                </c:pt>
                <c:pt idx="504">
                  <c:v>31917.5</c:v>
                </c:pt>
                <c:pt idx="505">
                  <c:v>31918.5</c:v>
                </c:pt>
                <c:pt idx="506">
                  <c:v>31919.5</c:v>
                </c:pt>
                <c:pt idx="507">
                  <c:v>31920.5</c:v>
                </c:pt>
                <c:pt idx="508">
                  <c:v>31921.5</c:v>
                </c:pt>
                <c:pt idx="509">
                  <c:v>31922.5</c:v>
                </c:pt>
                <c:pt idx="510">
                  <c:v>31923.5</c:v>
                </c:pt>
                <c:pt idx="511">
                  <c:v>31924.5</c:v>
                </c:pt>
                <c:pt idx="512">
                  <c:v>31925.5</c:v>
                </c:pt>
                <c:pt idx="513">
                  <c:v>31926.5</c:v>
                </c:pt>
                <c:pt idx="514">
                  <c:v>31927.5</c:v>
                </c:pt>
                <c:pt idx="515">
                  <c:v>31928.5</c:v>
                </c:pt>
                <c:pt idx="516">
                  <c:v>31929.5</c:v>
                </c:pt>
                <c:pt idx="517">
                  <c:v>31930.5</c:v>
                </c:pt>
                <c:pt idx="518">
                  <c:v>31931.5</c:v>
                </c:pt>
                <c:pt idx="519">
                  <c:v>31932.5</c:v>
                </c:pt>
                <c:pt idx="520">
                  <c:v>31933.5</c:v>
                </c:pt>
                <c:pt idx="521">
                  <c:v>31934.5</c:v>
                </c:pt>
                <c:pt idx="522">
                  <c:v>31935.5</c:v>
                </c:pt>
                <c:pt idx="523">
                  <c:v>31936.5</c:v>
                </c:pt>
                <c:pt idx="524">
                  <c:v>31937.5</c:v>
                </c:pt>
                <c:pt idx="525">
                  <c:v>31938.5</c:v>
                </c:pt>
                <c:pt idx="526">
                  <c:v>31939.5</c:v>
                </c:pt>
                <c:pt idx="527">
                  <c:v>31940.5</c:v>
                </c:pt>
                <c:pt idx="528">
                  <c:v>31941.5</c:v>
                </c:pt>
                <c:pt idx="529">
                  <c:v>31942.5</c:v>
                </c:pt>
                <c:pt idx="530">
                  <c:v>31943.5</c:v>
                </c:pt>
                <c:pt idx="531">
                  <c:v>31944.5</c:v>
                </c:pt>
                <c:pt idx="532">
                  <c:v>31945.5</c:v>
                </c:pt>
                <c:pt idx="533">
                  <c:v>31946.5</c:v>
                </c:pt>
                <c:pt idx="534">
                  <c:v>31947.5</c:v>
                </c:pt>
                <c:pt idx="535">
                  <c:v>31948.5</c:v>
                </c:pt>
                <c:pt idx="536">
                  <c:v>31949.5</c:v>
                </c:pt>
                <c:pt idx="537">
                  <c:v>31950.5</c:v>
                </c:pt>
                <c:pt idx="538">
                  <c:v>31951.5</c:v>
                </c:pt>
                <c:pt idx="539">
                  <c:v>31952.5</c:v>
                </c:pt>
                <c:pt idx="540">
                  <c:v>31953.5</c:v>
                </c:pt>
                <c:pt idx="541">
                  <c:v>31954.5</c:v>
                </c:pt>
                <c:pt idx="542">
                  <c:v>31955.5</c:v>
                </c:pt>
                <c:pt idx="543">
                  <c:v>31956.5</c:v>
                </c:pt>
                <c:pt idx="544">
                  <c:v>31957.5</c:v>
                </c:pt>
                <c:pt idx="545">
                  <c:v>31958.5</c:v>
                </c:pt>
                <c:pt idx="546">
                  <c:v>31959.5</c:v>
                </c:pt>
                <c:pt idx="547">
                  <c:v>31960.5</c:v>
                </c:pt>
                <c:pt idx="548">
                  <c:v>31961.5</c:v>
                </c:pt>
                <c:pt idx="549">
                  <c:v>31962.5</c:v>
                </c:pt>
                <c:pt idx="550">
                  <c:v>31963.5</c:v>
                </c:pt>
                <c:pt idx="551">
                  <c:v>31964.5</c:v>
                </c:pt>
                <c:pt idx="552">
                  <c:v>31965.5</c:v>
                </c:pt>
                <c:pt idx="553">
                  <c:v>31966.5</c:v>
                </c:pt>
                <c:pt idx="554">
                  <c:v>31967.5</c:v>
                </c:pt>
                <c:pt idx="555">
                  <c:v>31968.5</c:v>
                </c:pt>
                <c:pt idx="556">
                  <c:v>31969.5</c:v>
                </c:pt>
                <c:pt idx="557">
                  <c:v>31970.5</c:v>
                </c:pt>
                <c:pt idx="558">
                  <c:v>31971.5</c:v>
                </c:pt>
                <c:pt idx="559">
                  <c:v>31972.5</c:v>
                </c:pt>
                <c:pt idx="560">
                  <c:v>31973.5</c:v>
                </c:pt>
                <c:pt idx="561">
                  <c:v>31974.5</c:v>
                </c:pt>
                <c:pt idx="562">
                  <c:v>31975.5</c:v>
                </c:pt>
                <c:pt idx="563">
                  <c:v>31976.5</c:v>
                </c:pt>
                <c:pt idx="564">
                  <c:v>31977.5</c:v>
                </c:pt>
                <c:pt idx="565">
                  <c:v>31978.5</c:v>
                </c:pt>
                <c:pt idx="566">
                  <c:v>31979.5</c:v>
                </c:pt>
                <c:pt idx="567">
                  <c:v>31980.5</c:v>
                </c:pt>
                <c:pt idx="568">
                  <c:v>31981.5</c:v>
                </c:pt>
                <c:pt idx="569">
                  <c:v>31982.5</c:v>
                </c:pt>
                <c:pt idx="570">
                  <c:v>31983.5</c:v>
                </c:pt>
                <c:pt idx="571">
                  <c:v>31984.5</c:v>
                </c:pt>
                <c:pt idx="572">
                  <c:v>31985.5</c:v>
                </c:pt>
                <c:pt idx="573">
                  <c:v>31986.5</c:v>
                </c:pt>
                <c:pt idx="574">
                  <c:v>31987.5</c:v>
                </c:pt>
                <c:pt idx="575">
                  <c:v>31988.5</c:v>
                </c:pt>
                <c:pt idx="576">
                  <c:v>31989.5</c:v>
                </c:pt>
                <c:pt idx="577">
                  <c:v>31990.5</c:v>
                </c:pt>
                <c:pt idx="578">
                  <c:v>31991.5</c:v>
                </c:pt>
                <c:pt idx="579">
                  <c:v>31992.5</c:v>
                </c:pt>
                <c:pt idx="580">
                  <c:v>31993.5</c:v>
                </c:pt>
                <c:pt idx="581">
                  <c:v>31994.5</c:v>
                </c:pt>
                <c:pt idx="582">
                  <c:v>31995.5</c:v>
                </c:pt>
                <c:pt idx="583">
                  <c:v>31996.5</c:v>
                </c:pt>
                <c:pt idx="584">
                  <c:v>31997.5</c:v>
                </c:pt>
                <c:pt idx="585">
                  <c:v>31998.5</c:v>
                </c:pt>
                <c:pt idx="586">
                  <c:v>31999.5</c:v>
                </c:pt>
                <c:pt idx="587">
                  <c:v>32000.5</c:v>
                </c:pt>
                <c:pt idx="588">
                  <c:v>32001.5</c:v>
                </c:pt>
                <c:pt idx="589">
                  <c:v>32002.5</c:v>
                </c:pt>
                <c:pt idx="590">
                  <c:v>32003.5</c:v>
                </c:pt>
                <c:pt idx="591">
                  <c:v>32004.5</c:v>
                </c:pt>
                <c:pt idx="592">
                  <c:v>32005.5</c:v>
                </c:pt>
                <c:pt idx="593">
                  <c:v>32006.5</c:v>
                </c:pt>
                <c:pt idx="594">
                  <c:v>32007.5</c:v>
                </c:pt>
                <c:pt idx="595">
                  <c:v>32008.5</c:v>
                </c:pt>
                <c:pt idx="596">
                  <c:v>32009.5</c:v>
                </c:pt>
                <c:pt idx="597">
                  <c:v>32010.5</c:v>
                </c:pt>
                <c:pt idx="598">
                  <c:v>32011.5</c:v>
                </c:pt>
                <c:pt idx="599">
                  <c:v>32012.5</c:v>
                </c:pt>
                <c:pt idx="600">
                  <c:v>32013.5</c:v>
                </c:pt>
                <c:pt idx="601">
                  <c:v>32014.5</c:v>
                </c:pt>
                <c:pt idx="602">
                  <c:v>32015.5</c:v>
                </c:pt>
                <c:pt idx="603">
                  <c:v>32016.5</c:v>
                </c:pt>
                <c:pt idx="604">
                  <c:v>32017.5</c:v>
                </c:pt>
                <c:pt idx="605">
                  <c:v>32018.5</c:v>
                </c:pt>
                <c:pt idx="606">
                  <c:v>32019.5</c:v>
                </c:pt>
                <c:pt idx="607">
                  <c:v>32020.5</c:v>
                </c:pt>
                <c:pt idx="608">
                  <c:v>32021.5</c:v>
                </c:pt>
                <c:pt idx="609">
                  <c:v>32022.5</c:v>
                </c:pt>
                <c:pt idx="610">
                  <c:v>32023.5</c:v>
                </c:pt>
                <c:pt idx="611">
                  <c:v>32024.5</c:v>
                </c:pt>
                <c:pt idx="612">
                  <c:v>32025.5</c:v>
                </c:pt>
                <c:pt idx="613">
                  <c:v>32026.5</c:v>
                </c:pt>
                <c:pt idx="614">
                  <c:v>32027.5</c:v>
                </c:pt>
                <c:pt idx="615">
                  <c:v>32028.5</c:v>
                </c:pt>
                <c:pt idx="616">
                  <c:v>32029.5</c:v>
                </c:pt>
                <c:pt idx="617">
                  <c:v>32030.5</c:v>
                </c:pt>
                <c:pt idx="618">
                  <c:v>32031.5</c:v>
                </c:pt>
                <c:pt idx="619">
                  <c:v>32032.5</c:v>
                </c:pt>
                <c:pt idx="620">
                  <c:v>32033.5</c:v>
                </c:pt>
                <c:pt idx="621">
                  <c:v>32034.5</c:v>
                </c:pt>
                <c:pt idx="622">
                  <c:v>32035.5</c:v>
                </c:pt>
                <c:pt idx="623">
                  <c:v>32036.5</c:v>
                </c:pt>
                <c:pt idx="624">
                  <c:v>32037.5</c:v>
                </c:pt>
                <c:pt idx="625">
                  <c:v>32038.5</c:v>
                </c:pt>
                <c:pt idx="626">
                  <c:v>32039.5</c:v>
                </c:pt>
                <c:pt idx="627">
                  <c:v>32040.5</c:v>
                </c:pt>
                <c:pt idx="628">
                  <c:v>32041.5</c:v>
                </c:pt>
                <c:pt idx="629">
                  <c:v>32042.5</c:v>
                </c:pt>
                <c:pt idx="630">
                  <c:v>32043.5</c:v>
                </c:pt>
                <c:pt idx="631">
                  <c:v>32044.5</c:v>
                </c:pt>
                <c:pt idx="632">
                  <c:v>32045.5</c:v>
                </c:pt>
                <c:pt idx="633">
                  <c:v>32046.5</c:v>
                </c:pt>
                <c:pt idx="634">
                  <c:v>32047.5</c:v>
                </c:pt>
                <c:pt idx="635">
                  <c:v>32048.5</c:v>
                </c:pt>
                <c:pt idx="636">
                  <c:v>32049.5</c:v>
                </c:pt>
                <c:pt idx="637">
                  <c:v>32050.5</c:v>
                </c:pt>
                <c:pt idx="638">
                  <c:v>32051.5</c:v>
                </c:pt>
                <c:pt idx="639">
                  <c:v>32052.5</c:v>
                </c:pt>
                <c:pt idx="640">
                  <c:v>32053.5</c:v>
                </c:pt>
                <c:pt idx="641">
                  <c:v>32054.5</c:v>
                </c:pt>
                <c:pt idx="642">
                  <c:v>32055.5</c:v>
                </c:pt>
                <c:pt idx="643">
                  <c:v>32056.5</c:v>
                </c:pt>
                <c:pt idx="644">
                  <c:v>32057.5</c:v>
                </c:pt>
                <c:pt idx="645">
                  <c:v>32058.5</c:v>
                </c:pt>
                <c:pt idx="646">
                  <c:v>32059.5</c:v>
                </c:pt>
                <c:pt idx="647">
                  <c:v>32060.5</c:v>
                </c:pt>
                <c:pt idx="648">
                  <c:v>32061.5</c:v>
                </c:pt>
                <c:pt idx="649">
                  <c:v>32062.5</c:v>
                </c:pt>
                <c:pt idx="650">
                  <c:v>32063.5</c:v>
                </c:pt>
                <c:pt idx="651">
                  <c:v>32064.5</c:v>
                </c:pt>
                <c:pt idx="652">
                  <c:v>32065.5</c:v>
                </c:pt>
                <c:pt idx="653">
                  <c:v>32066.5</c:v>
                </c:pt>
                <c:pt idx="654">
                  <c:v>32067.5</c:v>
                </c:pt>
                <c:pt idx="655">
                  <c:v>32068.5</c:v>
                </c:pt>
                <c:pt idx="656">
                  <c:v>32069.5</c:v>
                </c:pt>
                <c:pt idx="657">
                  <c:v>32070.5</c:v>
                </c:pt>
                <c:pt idx="658">
                  <c:v>32071.5</c:v>
                </c:pt>
                <c:pt idx="659">
                  <c:v>32072.5</c:v>
                </c:pt>
                <c:pt idx="660">
                  <c:v>32073.5</c:v>
                </c:pt>
                <c:pt idx="661">
                  <c:v>32074.5</c:v>
                </c:pt>
                <c:pt idx="662">
                  <c:v>32075.5</c:v>
                </c:pt>
                <c:pt idx="663">
                  <c:v>32076.5</c:v>
                </c:pt>
                <c:pt idx="664">
                  <c:v>32077.5</c:v>
                </c:pt>
                <c:pt idx="665">
                  <c:v>32078.5</c:v>
                </c:pt>
                <c:pt idx="666">
                  <c:v>32079.5</c:v>
                </c:pt>
                <c:pt idx="667">
                  <c:v>32080.5</c:v>
                </c:pt>
                <c:pt idx="668">
                  <c:v>32081.5</c:v>
                </c:pt>
                <c:pt idx="669">
                  <c:v>32082.5</c:v>
                </c:pt>
                <c:pt idx="670">
                  <c:v>32083.5</c:v>
                </c:pt>
                <c:pt idx="671">
                  <c:v>32084.5</c:v>
                </c:pt>
                <c:pt idx="672">
                  <c:v>32085.5</c:v>
                </c:pt>
                <c:pt idx="673">
                  <c:v>32086.5</c:v>
                </c:pt>
                <c:pt idx="674">
                  <c:v>32087.5</c:v>
                </c:pt>
                <c:pt idx="675">
                  <c:v>32088.5</c:v>
                </c:pt>
                <c:pt idx="676">
                  <c:v>32089.5</c:v>
                </c:pt>
                <c:pt idx="677">
                  <c:v>32090.5</c:v>
                </c:pt>
                <c:pt idx="678">
                  <c:v>32091.5</c:v>
                </c:pt>
                <c:pt idx="679">
                  <c:v>32092.5</c:v>
                </c:pt>
                <c:pt idx="680">
                  <c:v>32093.5</c:v>
                </c:pt>
                <c:pt idx="681">
                  <c:v>32094.5</c:v>
                </c:pt>
                <c:pt idx="682">
                  <c:v>32095.5</c:v>
                </c:pt>
                <c:pt idx="683">
                  <c:v>32096.5</c:v>
                </c:pt>
                <c:pt idx="684">
                  <c:v>32097.5</c:v>
                </c:pt>
                <c:pt idx="685">
                  <c:v>32098.5</c:v>
                </c:pt>
                <c:pt idx="686">
                  <c:v>32099.5</c:v>
                </c:pt>
                <c:pt idx="687">
                  <c:v>32100.5</c:v>
                </c:pt>
                <c:pt idx="688">
                  <c:v>32101.5</c:v>
                </c:pt>
                <c:pt idx="689">
                  <c:v>32102.5</c:v>
                </c:pt>
                <c:pt idx="690">
                  <c:v>32103.5</c:v>
                </c:pt>
                <c:pt idx="691">
                  <c:v>32104.5</c:v>
                </c:pt>
                <c:pt idx="692">
                  <c:v>32105.5</c:v>
                </c:pt>
                <c:pt idx="693">
                  <c:v>32106.5</c:v>
                </c:pt>
                <c:pt idx="694">
                  <c:v>32107.5</c:v>
                </c:pt>
                <c:pt idx="695">
                  <c:v>32108.5</c:v>
                </c:pt>
                <c:pt idx="696">
                  <c:v>32109.5</c:v>
                </c:pt>
                <c:pt idx="697">
                  <c:v>32110.5</c:v>
                </c:pt>
                <c:pt idx="698">
                  <c:v>32111.5</c:v>
                </c:pt>
                <c:pt idx="699">
                  <c:v>32112.5</c:v>
                </c:pt>
                <c:pt idx="700">
                  <c:v>32113.5</c:v>
                </c:pt>
                <c:pt idx="701">
                  <c:v>32114.5</c:v>
                </c:pt>
                <c:pt idx="702">
                  <c:v>32115.5</c:v>
                </c:pt>
                <c:pt idx="703">
                  <c:v>32116.5</c:v>
                </c:pt>
                <c:pt idx="704">
                  <c:v>32117.5</c:v>
                </c:pt>
                <c:pt idx="705">
                  <c:v>32118.5</c:v>
                </c:pt>
                <c:pt idx="706">
                  <c:v>32119.5</c:v>
                </c:pt>
                <c:pt idx="707">
                  <c:v>32120.5</c:v>
                </c:pt>
                <c:pt idx="708">
                  <c:v>32121.5</c:v>
                </c:pt>
                <c:pt idx="709">
                  <c:v>32122.5</c:v>
                </c:pt>
                <c:pt idx="710">
                  <c:v>32123.5</c:v>
                </c:pt>
                <c:pt idx="711">
                  <c:v>32124.5</c:v>
                </c:pt>
                <c:pt idx="712">
                  <c:v>32125.5</c:v>
                </c:pt>
                <c:pt idx="713">
                  <c:v>32126.5</c:v>
                </c:pt>
                <c:pt idx="714">
                  <c:v>32127.5</c:v>
                </c:pt>
                <c:pt idx="715">
                  <c:v>32128.5</c:v>
                </c:pt>
                <c:pt idx="716">
                  <c:v>32129.5</c:v>
                </c:pt>
                <c:pt idx="717">
                  <c:v>32130.5</c:v>
                </c:pt>
                <c:pt idx="718">
                  <c:v>32131.5</c:v>
                </c:pt>
                <c:pt idx="719">
                  <c:v>32132.5</c:v>
                </c:pt>
                <c:pt idx="720">
                  <c:v>32133.5</c:v>
                </c:pt>
                <c:pt idx="721">
                  <c:v>32134.5</c:v>
                </c:pt>
                <c:pt idx="722">
                  <c:v>32135.5</c:v>
                </c:pt>
                <c:pt idx="723">
                  <c:v>32136.5</c:v>
                </c:pt>
                <c:pt idx="724">
                  <c:v>32137.5</c:v>
                </c:pt>
                <c:pt idx="725">
                  <c:v>32138.5</c:v>
                </c:pt>
                <c:pt idx="726">
                  <c:v>32139.5</c:v>
                </c:pt>
                <c:pt idx="727">
                  <c:v>32140.5</c:v>
                </c:pt>
                <c:pt idx="728">
                  <c:v>32141.5</c:v>
                </c:pt>
                <c:pt idx="729">
                  <c:v>32142.5</c:v>
                </c:pt>
                <c:pt idx="730">
                  <c:v>32143.5</c:v>
                </c:pt>
                <c:pt idx="731">
                  <c:v>32144.5</c:v>
                </c:pt>
                <c:pt idx="732">
                  <c:v>32145.5</c:v>
                </c:pt>
                <c:pt idx="733">
                  <c:v>32146.5</c:v>
                </c:pt>
                <c:pt idx="734">
                  <c:v>32147.5</c:v>
                </c:pt>
                <c:pt idx="735">
                  <c:v>32148.5</c:v>
                </c:pt>
                <c:pt idx="736">
                  <c:v>32149.5</c:v>
                </c:pt>
                <c:pt idx="737">
                  <c:v>32150.5</c:v>
                </c:pt>
                <c:pt idx="738">
                  <c:v>32151.5</c:v>
                </c:pt>
                <c:pt idx="739">
                  <c:v>32152.5</c:v>
                </c:pt>
                <c:pt idx="740">
                  <c:v>32153.5</c:v>
                </c:pt>
                <c:pt idx="741">
                  <c:v>32154.5</c:v>
                </c:pt>
                <c:pt idx="742">
                  <c:v>32155.5</c:v>
                </c:pt>
                <c:pt idx="743">
                  <c:v>32156.5</c:v>
                </c:pt>
                <c:pt idx="744">
                  <c:v>32157.5</c:v>
                </c:pt>
                <c:pt idx="745">
                  <c:v>32158.5</c:v>
                </c:pt>
                <c:pt idx="746">
                  <c:v>32159.5</c:v>
                </c:pt>
                <c:pt idx="747">
                  <c:v>32160.5</c:v>
                </c:pt>
                <c:pt idx="748">
                  <c:v>32161.5</c:v>
                </c:pt>
                <c:pt idx="749">
                  <c:v>32162.5</c:v>
                </c:pt>
                <c:pt idx="750">
                  <c:v>32163.5</c:v>
                </c:pt>
                <c:pt idx="751">
                  <c:v>32164.5</c:v>
                </c:pt>
                <c:pt idx="752">
                  <c:v>32165.5</c:v>
                </c:pt>
                <c:pt idx="753">
                  <c:v>32166.5</c:v>
                </c:pt>
                <c:pt idx="754">
                  <c:v>32167.5</c:v>
                </c:pt>
                <c:pt idx="755">
                  <c:v>32168.5</c:v>
                </c:pt>
                <c:pt idx="756">
                  <c:v>32169.5</c:v>
                </c:pt>
                <c:pt idx="757">
                  <c:v>32170.5</c:v>
                </c:pt>
                <c:pt idx="758">
                  <c:v>32171.5</c:v>
                </c:pt>
                <c:pt idx="759">
                  <c:v>32172.5</c:v>
                </c:pt>
                <c:pt idx="760">
                  <c:v>32173.5</c:v>
                </c:pt>
                <c:pt idx="761">
                  <c:v>32174.5</c:v>
                </c:pt>
                <c:pt idx="762">
                  <c:v>32175.5</c:v>
                </c:pt>
                <c:pt idx="763">
                  <c:v>32176.5</c:v>
                </c:pt>
                <c:pt idx="764">
                  <c:v>32177.5</c:v>
                </c:pt>
                <c:pt idx="765">
                  <c:v>32178.5</c:v>
                </c:pt>
                <c:pt idx="766">
                  <c:v>32179.5</c:v>
                </c:pt>
                <c:pt idx="767">
                  <c:v>32180.5</c:v>
                </c:pt>
                <c:pt idx="768">
                  <c:v>32181.5</c:v>
                </c:pt>
                <c:pt idx="769">
                  <c:v>32182.5</c:v>
                </c:pt>
                <c:pt idx="770">
                  <c:v>32183.5</c:v>
                </c:pt>
                <c:pt idx="771">
                  <c:v>32184.5</c:v>
                </c:pt>
                <c:pt idx="772">
                  <c:v>32185.5</c:v>
                </c:pt>
                <c:pt idx="773">
                  <c:v>32186.5</c:v>
                </c:pt>
                <c:pt idx="774">
                  <c:v>32187.5</c:v>
                </c:pt>
                <c:pt idx="775">
                  <c:v>32188.5</c:v>
                </c:pt>
                <c:pt idx="776">
                  <c:v>32189.5</c:v>
                </c:pt>
                <c:pt idx="777">
                  <c:v>32190.5</c:v>
                </c:pt>
                <c:pt idx="778">
                  <c:v>32191.5</c:v>
                </c:pt>
                <c:pt idx="779">
                  <c:v>32192.5</c:v>
                </c:pt>
                <c:pt idx="780">
                  <c:v>32193.5</c:v>
                </c:pt>
                <c:pt idx="781">
                  <c:v>32194.5</c:v>
                </c:pt>
                <c:pt idx="782">
                  <c:v>32195.5</c:v>
                </c:pt>
                <c:pt idx="783">
                  <c:v>32196.5</c:v>
                </c:pt>
                <c:pt idx="784">
                  <c:v>32197.5</c:v>
                </c:pt>
                <c:pt idx="785">
                  <c:v>32198.5</c:v>
                </c:pt>
                <c:pt idx="786">
                  <c:v>32199.5</c:v>
                </c:pt>
                <c:pt idx="787">
                  <c:v>32200.5</c:v>
                </c:pt>
                <c:pt idx="788">
                  <c:v>32201.5</c:v>
                </c:pt>
                <c:pt idx="789">
                  <c:v>32202.5</c:v>
                </c:pt>
                <c:pt idx="790">
                  <c:v>32203.5</c:v>
                </c:pt>
                <c:pt idx="791">
                  <c:v>32204.5</c:v>
                </c:pt>
                <c:pt idx="792">
                  <c:v>32205.5</c:v>
                </c:pt>
                <c:pt idx="793">
                  <c:v>32206.5</c:v>
                </c:pt>
                <c:pt idx="794">
                  <c:v>32207.5</c:v>
                </c:pt>
                <c:pt idx="795">
                  <c:v>32208.5</c:v>
                </c:pt>
                <c:pt idx="796">
                  <c:v>32209.5</c:v>
                </c:pt>
                <c:pt idx="797">
                  <c:v>32210.5</c:v>
                </c:pt>
                <c:pt idx="798">
                  <c:v>32211.5</c:v>
                </c:pt>
                <c:pt idx="799">
                  <c:v>32212.5</c:v>
                </c:pt>
                <c:pt idx="800">
                  <c:v>32213.5</c:v>
                </c:pt>
                <c:pt idx="801">
                  <c:v>32214.5</c:v>
                </c:pt>
                <c:pt idx="802">
                  <c:v>32215.5</c:v>
                </c:pt>
                <c:pt idx="803">
                  <c:v>32216.5</c:v>
                </c:pt>
                <c:pt idx="804">
                  <c:v>32217.5</c:v>
                </c:pt>
                <c:pt idx="805">
                  <c:v>32218.5</c:v>
                </c:pt>
                <c:pt idx="806">
                  <c:v>32219.5</c:v>
                </c:pt>
                <c:pt idx="807">
                  <c:v>32220.5</c:v>
                </c:pt>
                <c:pt idx="808">
                  <c:v>32221.5</c:v>
                </c:pt>
                <c:pt idx="809">
                  <c:v>32222.5</c:v>
                </c:pt>
                <c:pt idx="810">
                  <c:v>32223.5</c:v>
                </c:pt>
                <c:pt idx="811">
                  <c:v>32224.5</c:v>
                </c:pt>
                <c:pt idx="812">
                  <c:v>32225.5</c:v>
                </c:pt>
                <c:pt idx="813">
                  <c:v>32226.5</c:v>
                </c:pt>
                <c:pt idx="814">
                  <c:v>32227.5</c:v>
                </c:pt>
                <c:pt idx="815">
                  <c:v>32228.5</c:v>
                </c:pt>
                <c:pt idx="816">
                  <c:v>32229.5</c:v>
                </c:pt>
                <c:pt idx="817">
                  <c:v>32230.5</c:v>
                </c:pt>
                <c:pt idx="818">
                  <c:v>32231.5</c:v>
                </c:pt>
                <c:pt idx="819">
                  <c:v>32232.5</c:v>
                </c:pt>
                <c:pt idx="820">
                  <c:v>32233.5</c:v>
                </c:pt>
                <c:pt idx="821">
                  <c:v>32234.5</c:v>
                </c:pt>
                <c:pt idx="822">
                  <c:v>32235.5</c:v>
                </c:pt>
                <c:pt idx="823">
                  <c:v>32236.5</c:v>
                </c:pt>
                <c:pt idx="824">
                  <c:v>32237.5</c:v>
                </c:pt>
                <c:pt idx="825">
                  <c:v>32238.5</c:v>
                </c:pt>
                <c:pt idx="826">
                  <c:v>32239.5</c:v>
                </c:pt>
                <c:pt idx="827">
                  <c:v>32240.5</c:v>
                </c:pt>
                <c:pt idx="828">
                  <c:v>32241.5</c:v>
                </c:pt>
                <c:pt idx="829">
                  <c:v>32242.5</c:v>
                </c:pt>
                <c:pt idx="830">
                  <c:v>32243.5</c:v>
                </c:pt>
                <c:pt idx="831">
                  <c:v>32244.5</c:v>
                </c:pt>
                <c:pt idx="832">
                  <c:v>32245.5</c:v>
                </c:pt>
                <c:pt idx="833">
                  <c:v>32246.5</c:v>
                </c:pt>
                <c:pt idx="834">
                  <c:v>32247.5</c:v>
                </c:pt>
                <c:pt idx="835">
                  <c:v>32248.5</c:v>
                </c:pt>
                <c:pt idx="836">
                  <c:v>32249.5</c:v>
                </c:pt>
                <c:pt idx="837">
                  <c:v>32250.5</c:v>
                </c:pt>
                <c:pt idx="838">
                  <c:v>32251.5</c:v>
                </c:pt>
                <c:pt idx="839">
                  <c:v>32252.5</c:v>
                </c:pt>
                <c:pt idx="840">
                  <c:v>32253.5</c:v>
                </c:pt>
                <c:pt idx="841">
                  <c:v>32254.5</c:v>
                </c:pt>
                <c:pt idx="842">
                  <c:v>32255.5</c:v>
                </c:pt>
                <c:pt idx="843">
                  <c:v>32256.5</c:v>
                </c:pt>
                <c:pt idx="844">
                  <c:v>32257.5</c:v>
                </c:pt>
                <c:pt idx="845">
                  <c:v>32258.5</c:v>
                </c:pt>
                <c:pt idx="846">
                  <c:v>32259.5</c:v>
                </c:pt>
                <c:pt idx="847">
                  <c:v>32260.5</c:v>
                </c:pt>
                <c:pt idx="848">
                  <c:v>32261.5</c:v>
                </c:pt>
                <c:pt idx="849">
                  <c:v>32262.5</c:v>
                </c:pt>
                <c:pt idx="850">
                  <c:v>32263.5</c:v>
                </c:pt>
                <c:pt idx="851">
                  <c:v>32264.5</c:v>
                </c:pt>
                <c:pt idx="852">
                  <c:v>32265.5</c:v>
                </c:pt>
                <c:pt idx="853">
                  <c:v>32266.5</c:v>
                </c:pt>
                <c:pt idx="854">
                  <c:v>32267.5</c:v>
                </c:pt>
                <c:pt idx="855">
                  <c:v>32268.5</c:v>
                </c:pt>
                <c:pt idx="856">
                  <c:v>32269.5</c:v>
                </c:pt>
                <c:pt idx="857">
                  <c:v>32270.5</c:v>
                </c:pt>
                <c:pt idx="858">
                  <c:v>32271.5</c:v>
                </c:pt>
                <c:pt idx="859">
                  <c:v>32272.5</c:v>
                </c:pt>
                <c:pt idx="860">
                  <c:v>32273.5</c:v>
                </c:pt>
                <c:pt idx="861">
                  <c:v>32274.5</c:v>
                </c:pt>
                <c:pt idx="862">
                  <c:v>32275.5</c:v>
                </c:pt>
                <c:pt idx="863">
                  <c:v>32276.5</c:v>
                </c:pt>
                <c:pt idx="864">
                  <c:v>32277.5</c:v>
                </c:pt>
                <c:pt idx="865">
                  <c:v>32278.5</c:v>
                </c:pt>
                <c:pt idx="866">
                  <c:v>32279.5</c:v>
                </c:pt>
                <c:pt idx="867">
                  <c:v>32280.5</c:v>
                </c:pt>
                <c:pt idx="868">
                  <c:v>32281.5</c:v>
                </c:pt>
                <c:pt idx="869">
                  <c:v>32282.5</c:v>
                </c:pt>
                <c:pt idx="870">
                  <c:v>32283.5</c:v>
                </c:pt>
                <c:pt idx="871">
                  <c:v>32284.5</c:v>
                </c:pt>
                <c:pt idx="872">
                  <c:v>32285.5</c:v>
                </c:pt>
                <c:pt idx="873">
                  <c:v>32286.5</c:v>
                </c:pt>
                <c:pt idx="874">
                  <c:v>32287.5</c:v>
                </c:pt>
                <c:pt idx="875">
                  <c:v>32288.5</c:v>
                </c:pt>
                <c:pt idx="876">
                  <c:v>32289.5</c:v>
                </c:pt>
                <c:pt idx="877">
                  <c:v>32290.5</c:v>
                </c:pt>
                <c:pt idx="878">
                  <c:v>32291.5</c:v>
                </c:pt>
                <c:pt idx="879">
                  <c:v>32292.5</c:v>
                </c:pt>
                <c:pt idx="880">
                  <c:v>32293.5</c:v>
                </c:pt>
                <c:pt idx="881">
                  <c:v>32294.5</c:v>
                </c:pt>
                <c:pt idx="882">
                  <c:v>32295.5</c:v>
                </c:pt>
                <c:pt idx="883">
                  <c:v>32296.5</c:v>
                </c:pt>
                <c:pt idx="884">
                  <c:v>32297.5</c:v>
                </c:pt>
                <c:pt idx="885">
                  <c:v>32298.5</c:v>
                </c:pt>
                <c:pt idx="886">
                  <c:v>32299.5</c:v>
                </c:pt>
                <c:pt idx="887">
                  <c:v>32300.5</c:v>
                </c:pt>
                <c:pt idx="888">
                  <c:v>32301.5</c:v>
                </c:pt>
                <c:pt idx="889">
                  <c:v>32302.5</c:v>
                </c:pt>
                <c:pt idx="890">
                  <c:v>32303.5</c:v>
                </c:pt>
                <c:pt idx="891">
                  <c:v>32304.5</c:v>
                </c:pt>
                <c:pt idx="892">
                  <c:v>32305.5</c:v>
                </c:pt>
                <c:pt idx="893">
                  <c:v>32306.5</c:v>
                </c:pt>
                <c:pt idx="894">
                  <c:v>32307.5</c:v>
                </c:pt>
                <c:pt idx="895">
                  <c:v>32308.5</c:v>
                </c:pt>
                <c:pt idx="896">
                  <c:v>32309.5</c:v>
                </c:pt>
                <c:pt idx="897">
                  <c:v>32310.5</c:v>
                </c:pt>
                <c:pt idx="898">
                  <c:v>32311.5</c:v>
                </c:pt>
                <c:pt idx="899">
                  <c:v>32312.5</c:v>
                </c:pt>
                <c:pt idx="900">
                  <c:v>32313.5</c:v>
                </c:pt>
                <c:pt idx="901">
                  <c:v>32314.5</c:v>
                </c:pt>
                <c:pt idx="902">
                  <c:v>32315.5</c:v>
                </c:pt>
                <c:pt idx="903">
                  <c:v>32316.5</c:v>
                </c:pt>
                <c:pt idx="904">
                  <c:v>32317.5</c:v>
                </c:pt>
                <c:pt idx="905">
                  <c:v>32318.5</c:v>
                </c:pt>
                <c:pt idx="906">
                  <c:v>32319.5</c:v>
                </c:pt>
                <c:pt idx="907">
                  <c:v>32320.5</c:v>
                </c:pt>
                <c:pt idx="908">
                  <c:v>32321.5</c:v>
                </c:pt>
                <c:pt idx="909">
                  <c:v>32322.5</c:v>
                </c:pt>
                <c:pt idx="910">
                  <c:v>32323.5</c:v>
                </c:pt>
                <c:pt idx="911">
                  <c:v>32324.5</c:v>
                </c:pt>
                <c:pt idx="912">
                  <c:v>32325.5</c:v>
                </c:pt>
                <c:pt idx="913">
                  <c:v>32326.5</c:v>
                </c:pt>
                <c:pt idx="914">
                  <c:v>32327.5</c:v>
                </c:pt>
                <c:pt idx="915">
                  <c:v>32328.5</c:v>
                </c:pt>
                <c:pt idx="916">
                  <c:v>32329.5</c:v>
                </c:pt>
                <c:pt idx="917">
                  <c:v>32330.5</c:v>
                </c:pt>
                <c:pt idx="918">
                  <c:v>32331.5</c:v>
                </c:pt>
                <c:pt idx="919">
                  <c:v>32332.5</c:v>
                </c:pt>
                <c:pt idx="920">
                  <c:v>32333.5</c:v>
                </c:pt>
                <c:pt idx="921">
                  <c:v>32334.5</c:v>
                </c:pt>
                <c:pt idx="922">
                  <c:v>32335.5</c:v>
                </c:pt>
                <c:pt idx="923">
                  <c:v>32336.5</c:v>
                </c:pt>
                <c:pt idx="924">
                  <c:v>32337.5</c:v>
                </c:pt>
                <c:pt idx="925">
                  <c:v>32338.5</c:v>
                </c:pt>
                <c:pt idx="926">
                  <c:v>32339.5</c:v>
                </c:pt>
                <c:pt idx="927">
                  <c:v>32340.5</c:v>
                </c:pt>
                <c:pt idx="928">
                  <c:v>32341.5</c:v>
                </c:pt>
                <c:pt idx="929">
                  <c:v>32342.5</c:v>
                </c:pt>
                <c:pt idx="930">
                  <c:v>32343.5</c:v>
                </c:pt>
                <c:pt idx="931">
                  <c:v>32344.5</c:v>
                </c:pt>
                <c:pt idx="932">
                  <c:v>32345.5</c:v>
                </c:pt>
                <c:pt idx="933">
                  <c:v>32346.5</c:v>
                </c:pt>
                <c:pt idx="934">
                  <c:v>32347.5</c:v>
                </c:pt>
                <c:pt idx="935">
                  <c:v>32348.5</c:v>
                </c:pt>
                <c:pt idx="936">
                  <c:v>32349.5</c:v>
                </c:pt>
                <c:pt idx="937">
                  <c:v>32350.5</c:v>
                </c:pt>
                <c:pt idx="938">
                  <c:v>32351.5</c:v>
                </c:pt>
                <c:pt idx="939">
                  <c:v>32352.5</c:v>
                </c:pt>
                <c:pt idx="940">
                  <c:v>32353.5</c:v>
                </c:pt>
                <c:pt idx="941">
                  <c:v>32354.5</c:v>
                </c:pt>
                <c:pt idx="942">
                  <c:v>32355.5</c:v>
                </c:pt>
                <c:pt idx="943">
                  <c:v>32356.5</c:v>
                </c:pt>
                <c:pt idx="944">
                  <c:v>32357.5</c:v>
                </c:pt>
                <c:pt idx="945">
                  <c:v>32358.5</c:v>
                </c:pt>
                <c:pt idx="946">
                  <c:v>32359.5</c:v>
                </c:pt>
                <c:pt idx="947">
                  <c:v>32360.5</c:v>
                </c:pt>
                <c:pt idx="948">
                  <c:v>32361.5</c:v>
                </c:pt>
                <c:pt idx="949">
                  <c:v>32362.5</c:v>
                </c:pt>
                <c:pt idx="950">
                  <c:v>32363.5</c:v>
                </c:pt>
                <c:pt idx="951">
                  <c:v>32364.5</c:v>
                </c:pt>
                <c:pt idx="952">
                  <c:v>32365.5</c:v>
                </c:pt>
                <c:pt idx="953">
                  <c:v>32366.5</c:v>
                </c:pt>
                <c:pt idx="954">
                  <c:v>32367.5</c:v>
                </c:pt>
                <c:pt idx="955">
                  <c:v>32368.5</c:v>
                </c:pt>
                <c:pt idx="956">
                  <c:v>32369.5</c:v>
                </c:pt>
                <c:pt idx="957">
                  <c:v>32370.5</c:v>
                </c:pt>
                <c:pt idx="958">
                  <c:v>32371.5</c:v>
                </c:pt>
                <c:pt idx="959">
                  <c:v>32372.5</c:v>
                </c:pt>
                <c:pt idx="960">
                  <c:v>32373.5</c:v>
                </c:pt>
                <c:pt idx="961">
                  <c:v>32374.5</c:v>
                </c:pt>
                <c:pt idx="962">
                  <c:v>32375.5</c:v>
                </c:pt>
                <c:pt idx="963">
                  <c:v>32376.5</c:v>
                </c:pt>
                <c:pt idx="964">
                  <c:v>32377.5</c:v>
                </c:pt>
                <c:pt idx="965">
                  <c:v>32378.5</c:v>
                </c:pt>
                <c:pt idx="966">
                  <c:v>32379.5</c:v>
                </c:pt>
                <c:pt idx="967">
                  <c:v>32380.5</c:v>
                </c:pt>
                <c:pt idx="968">
                  <c:v>32381.5</c:v>
                </c:pt>
                <c:pt idx="969">
                  <c:v>32382.5</c:v>
                </c:pt>
                <c:pt idx="970">
                  <c:v>32383.5</c:v>
                </c:pt>
                <c:pt idx="971">
                  <c:v>32384.5</c:v>
                </c:pt>
                <c:pt idx="972">
                  <c:v>32385.5</c:v>
                </c:pt>
                <c:pt idx="973">
                  <c:v>32386.5</c:v>
                </c:pt>
                <c:pt idx="974">
                  <c:v>32387.5</c:v>
                </c:pt>
                <c:pt idx="975">
                  <c:v>32388.5</c:v>
                </c:pt>
                <c:pt idx="976">
                  <c:v>32389.5</c:v>
                </c:pt>
                <c:pt idx="977">
                  <c:v>32390.5</c:v>
                </c:pt>
                <c:pt idx="978">
                  <c:v>32391.5</c:v>
                </c:pt>
                <c:pt idx="979">
                  <c:v>32392.5</c:v>
                </c:pt>
                <c:pt idx="980">
                  <c:v>32393.5</c:v>
                </c:pt>
                <c:pt idx="981">
                  <c:v>32394.5</c:v>
                </c:pt>
                <c:pt idx="982">
                  <c:v>32395.5</c:v>
                </c:pt>
                <c:pt idx="983">
                  <c:v>32396.5</c:v>
                </c:pt>
                <c:pt idx="984">
                  <c:v>32397.5</c:v>
                </c:pt>
                <c:pt idx="985">
                  <c:v>32398.5</c:v>
                </c:pt>
                <c:pt idx="986">
                  <c:v>32399.5</c:v>
                </c:pt>
                <c:pt idx="987">
                  <c:v>32400.5</c:v>
                </c:pt>
                <c:pt idx="988">
                  <c:v>32401.5</c:v>
                </c:pt>
                <c:pt idx="989">
                  <c:v>32402.5</c:v>
                </c:pt>
                <c:pt idx="990">
                  <c:v>32403.5</c:v>
                </c:pt>
                <c:pt idx="991">
                  <c:v>32404.5</c:v>
                </c:pt>
                <c:pt idx="992">
                  <c:v>32405.5</c:v>
                </c:pt>
                <c:pt idx="993">
                  <c:v>32406.5</c:v>
                </c:pt>
                <c:pt idx="994">
                  <c:v>32407.5</c:v>
                </c:pt>
                <c:pt idx="995">
                  <c:v>32408.5</c:v>
                </c:pt>
                <c:pt idx="996">
                  <c:v>32409.5</c:v>
                </c:pt>
                <c:pt idx="997">
                  <c:v>32410.5</c:v>
                </c:pt>
                <c:pt idx="998">
                  <c:v>32411.5</c:v>
                </c:pt>
                <c:pt idx="999">
                  <c:v>32412.5</c:v>
                </c:pt>
                <c:pt idx="1000">
                  <c:v>32413.5</c:v>
                </c:pt>
                <c:pt idx="1001">
                  <c:v>32414.5</c:v>
                </c:pt>
                <c:pt idx="1002">
                  <c:v>32415.5</c:v>
                </c:pt>
                <c:pt idx="1003">
                  <c:v>32416.5</c:v>
                </c:pt>
                <c:pt idx="1004">
                  <c:v>32417.5</c:v>
                </c:pt>
                <c:pt idx="1005">
                  <c:v>32418.5</c:v>
                </c:pt>
                <c:pt idx="1006">
                  <c:v>32419.5</c:v>
                </c:pt>
                <c:pt idx="1007">
                  <c:v>32420.5</c:v>
                </c:pt>
                <c:pt idx="1008">
                  <c:v>32421.5</c:v>
                </c:pt>
                <c:pt idx="1009">
                  <c:v>32422.5</c:v>
                </c:pt>
                <c:pt idx="1010">
                  <c:v>32423.5</c:v>
                </c:pt>
                <c:pt idx="1011">
                  <c:v>32424.5</c:v>
                </c:pt>
                <c:pt idx="1012">
                  <c:v>32425.5</c:v>
                </c:pt>
                <c:pt idx="1013">
                  <c:v>32426.5</c:v>
                </c:pt>
                <c:pt idx="1014">
                  <c:v>32427.5</c:v>
                </c:pt>
                <c:pt idx="1015">
                  <c:v>32428.5</c:v>
                </c:pt>
                <c:pt idx="1016">
                  <c:v>32429.5</c:v>
                </c:pt>
                <c:pt idx="1017">
                  <c:v>32430.5</c:v>
                </c:pt>
                <c:pt idx="1018">
                  <c:v>32431.5</c:v>
                </c:pt>
                <c:pt idx="1019">
                  <c:v>32432.5</c:v>
                </c:pt>
                <c:pt idx="1020">
                  <c:v>32433.5</c:v>
                </c:pt>
                <c:pt idx="1021">
                  <c:v>32434.5</c:v>
                </c:pt>
                <c:pt idx="1022">
                  <c:v>32435.5</c:v>
                </c:pt>
                <c:pt idx="1023">
                  <c:v>32436.5</c:v>
                </c:pt>
                <c:pt idx="1024">
                  <c:v>32437.5</c:v>
                </c:pt>
                <c:pt idx="1025">
                  <c:v>32438.5</c:v>
                </c:pt>
                <c:pt idx="1026">
                  <c:v>32439.5</c:v>
                </c:pt>
                <c:pt idx="1027">
                  <c:v>32440.5</c:v>
                </c:pt>
                <c:pt idx="1028">
                  <c:v>32441.5</c:v>
                </c:pt>
                <c:pt idx="1029">
                  <c:v>32442.5</c:v>
                </c:pt>
                <c:pt idx="1030">
                  <c:v>32443.5</c:v>
                </c:pt>
                <c:pt idx="1031">
                  <c:v>32444.5</c:v>
                </c:pt>
                <c:pt idx="1032">
                  <c:v>32445.5</c:v>
                </c:pt>
                <c:pt idx="1033">
                  <c:v>32446.5</c:v>
                </c:pt>
                <c:pt idx="1034">
                  <c:v>32447.5</c:v>
                </c:pt>
                <c:pt idx="1035">
                  <c:v>32448.5</c:v>
                </c:pt>
                <c:pt idx="1036">
                  <c:v>32449.5</c:v>
                </c:pt>
                <c:pt idx="1037">
                  <c:v>32450.5</c:v>
                </c:pt>
                <c:pt idx="1038">
                  <c:v>32451.5</c:v>
                </c:pt>
                <c:pt idx="1039">
                  <c:v>32452.5</c:v>
                </c:pt>
                <c:pt idx="1040">
                  <c:v>32453.5</c:v>
                </c:pt>
                <c:pt idx="1041">
                  <c:v>32454.5</c:v>
                </c:pt>
                <c:pt idx="1042">
                  <c:v>32455.5</c:v>
                </c:pt>
                <c:pt idx="1043">
                  <c:v>32456.5</c:v>
                </c:pt>
                <c:pt idx="1044">
                  <c:v>32457.5</c:v>
                </c:pt>
                <c:pt idx="1045">
                  <c:v>32458.5</c:v>
                </c:pt>
                <c:pt idx="1046">
                  <c:v>32459.5</c:v>
                </c:pt>
                <c:pt idx="1047">
                  <c:v>32460.5</c:v>
                </c:pt>
                <c:pt idx="1048">
                  <c:v>32461.5</c:v>
                </c:pt>
                <c:pt idx="1049">
                  <c:v>32462.5</c:v>
                </c:pt>
                <c:pt idx="1050">
                  <c:v>32463.5</c:v>
                </c:pt>
                <c:pt idx="1051">
                  <c:v>32464.5</c:v>
                </c:pt>
                <c:pt idx="1052">
                  <c:v>32465.5</c:v>
                </c:pt>
                <c:pt idx="1053">
                  <c:v>32466.5</c:v>
                </c:pt>
                <c:pt idx="1054">
                  <c:v>32467.5</c:v>
                </c:pt>
                <c:pt idx="1055">
                  <c:v>32468.5</c:v>
                </c:pt>
                <c:pt idx="1056">
                  <c:v>32469.5</c:v>
                </c:pt>
                <c:pt idx="1057">
                  <c:v>32470.5</c:v>
                </c:pt>
                <c:pt idx="1058">
                  <c:v>32471.5</c:v>
                </c:pt>
                <c:pt idx="1059">
                  <c:v>32472.5</c:v>
                </c:pt>
                <c:pt idx="1060">
                  <c:v>32473.5</c:v>
                </c:pt>
                <c:pt idx="1061">
                  <c:v>32474.5</c:v>
                </c:pt>
                <c:pt idx="1062">
                  <c:v>32475.5</c:v>
                </c:pt>
                <c:pt idx="1063">
                  <c:v>32476.5</c:v>
                </c:pt>
                <c:pt idx="1064">
                  <c:v>32477.5</c:v>
                </c:pt>
                <c:pt idx="1065">
                  <c:v>32478.5</c:v>
                </c:pt>
                <c:pt idx="1066">
                  <c:v>32479.5</c:v>
                </c:pt>
                <c:pt idx="1067">
                  <c:v>32480.5</c:v>
                </c:pt>
                <c:pt idx="1068">
                  <c:v>32481.5</c:v>
                </c:pt>
                <c:pt idx="1069">
                  <c:v>32482.5</c:v>
                </c:pt>
                <c:pt idx="1070">
                  <c:v>32483.5</c:v>
                </c:pt>
                <c:pt idx="1071">
                  <c:v>32484.5</c:v>
                </c:pt>
                <c:pt idx="1072">
                  <c:v>32485.5</c:v>
                </c:pt>
                <c:pt idx="1073">
                  <c:v>32486.5</c:v>
                </c:pt>
                <c:pt idx="1074">
                  <c:v>32487.5</c:v>
                </c:pt>
                <c:pt idx="1075">
                  <c:v>32488.5</c:v>
                </c:pt>
                <c:pt idx="1076">
                  <c:v>32489.5</c:v>
                </c:pt>
                <c:pt idx="1077">
                  <c:v>32490.5</c:v>
                </c:pt>
                <c:pt idx="1078">
                  <c:v>32491.5</c:v>
                </c:pt>
                <c:pt idx="1079">
                  <c:v>32492.5</c:v>
                </c:pt>
                <c:pt idx="1080">
                  <c:v>32493.5</c:v>
                </c:pt>
                <c:pt idx="1081">
                  <c:v>32494.5</c:v>
                </c:pt>
                <c:pt idx="1082">
                  <c:v>32495.5</c:v>
                </c:pt>
                <c:pt idx="1083">
                  <c:v>32496.5</c:v>
                </c:pt>
                <c:pt idx="1084">
                  <c:v>32497.5</c:v>
                </c:pt>
                <c:pt idx="1085">
                  <c:v>32498.5</c:v>
                </c:pt>
                <c:pt idx="1086">
                  <c:v>32499.5</c:v>
                </c:pt>
                <c:pt idx="1087">
                  <c:v>32500.5</c:v>
                </c:pt>
                <c:pt idx="1088">
                  <c:v>32501.5</c:v>
                </c:pt>
                <c:pt idx="1089">
                  <c:v>32502.5</c:v>
                </c:pt>
                <c:pt idx="1090">
                  <c:v>32503.5</c:v>
                </c:pt>
                <c:pt idx="1091">
                  <c:v>32504.5</c:v>
                </c:pt>
                <c:pt idx="1092">
                  <c:v>32505.5</c:v>
                </c:pt>
                <c:pt idx="1093">
                  <c:v>32506.5</c:v>
                </c:pt>
                <c:pt idx="1094">
                  <c:v>32507.5</c:v>
                </c:pt>
                <c:pt idx="1095">
                  <c:v>32508.5</c:v>
                </c:pt>
                <c:pt idx="1096">
                  <c:v>32509.5</c:v>
                </c:pt>
                <c:pt idx="1097">
                  <c:v>32510.5</c:v>
                </c:pt>
                <c:pt idx="1098">
                  <c:v>32511.5</c:v>
                </c:pt>
                <c:pt idx="1099">
                  <c:v>32512.5</c:v>
                </c:pt>
                <c:pt idx="1100">
                  <c:v>32513.5</c:v>
                </c:pt>
                <c:pt idx="1101">
                  <c:v>32514.5</c:v>
                </c:pt>
                <c:pt idx="1102">
                  <c:v>32515.5</c:v>
                </c:pt>
                <c:pt idx="1103">
                  <c:v>32516.5</c:v>
                </c:pt>
                <c:pt idx="1104">
                  <c:v>32517.5</c:v>
                </c:pt>
                <c:pt idx="1105">
                  <c:v>32518.5</c:v>
                </c:pt>
                <c:pt idx="1106">
                  <c:v>32519.5</c:v>
                </c:pt>
                <c:pt idx="1107">
                  <c:v>32520.5</c:v>
                </c:pt>
                <c:pt idx="1108">
                  <c:v>32521.5</c:v>
                </c:pt>
                <c:pt idx="1109">
                  <c:v>32522.5</c:v>
                </c:pt>
                <c:pt idx="1110">
                  <c:v>32523.5</c:v>
                </c:pt>
                <c:pt idx="1111">
                  <c:v>32524.5</c:v>
                </c:pt>
                <c:pt idx="1112">
                  <c:v>32525.5</c:v>
                </c:pt>
                <c:pt idx="1113">
                  <c:v>32526.5</c:v>
                </c:pt>
                <c:pt idx="1114">
                  <c:v>32527.5</c:v>
                </c:pt>
                <c:pt idx="1115">
                  <c:v>32528.5</c:v>
                </c:pt>
                <c:pt idx="1116">
                  <c:v>32529.5</c:v>
                </c:pt>
                <c:pt idx="1117">
                  <c:v>32530.5</c:v>
                </c:pt>
                <c:pt idx="1118">
                  <c:v>32531.5</c:v>
                </c:pt>
                <c:pt idx="1119">
                  <c:v>32532.5</c:v>
                </c:pt>
                <c:pt idx="1120">
                  <c:v>32533.5</c:v>
                </c:pt>
                <c:pt idx="1121">
                  <c:v>32534.5</c:v>
                </c:pt>
                <c:pt idx="1122">
                  <c:v>32535.5</c:v>
                </c:pt>
                <c:pt idx="1123">
                  <c:v>32536.5</c:v>
                </c:pt>
                <c:pt idx="1124">
                  <c:v>32537.5</c:v>
                </c:pt>
                <c:pt idx="1125">
                  <c:v>32538.5</c:v>
                </c:pt>
                <c:pt idx="1126">
                  <c:v>32539.5</c:v>
                </c:pt>
                <c:pt idx="1127">
                  <c:v>32540.5</c:v>
                </c:pt>
                <c:pt idx="1128">
                  <c:v>32541.5</c:v>
                </c:pt>
                <c:pt idx="1129">
                  <c:v>32542.5</c:v>
                </c:pt>
                <c:pt idx="1130">
                  <c:v>32543.5</c:v>
                </c:pt>
                <c:pt idx="1131">
                  <c:v>32544.5</c:v>
                </c:pt>
                <c:pt idx="1132">
                  <c:v>32545.5</c:v>
                </c:pt>
                <c:pt idx="1133">
                  <c:v>32546.5</c:v>
                </c:pt>
                <c:pt idx="1134">
                  <c:v>32547.5</c:v>
                </c:pt>
                <c:pt idx="1135">
                  <c:v>32548.5</c:v>
                </c:pt>
                <c:pt idx="1136">
                  <c:v>32549.5</c:v>
                </c:pt>
                <c:pt idx="1137">
                  <c:v>32550.5</c:v>
                </c:pt>
                <c:pt idx="1138">
                  <c:v>32551.5</c:v>
                </c:pt>
                <c:pt idx="1139">
                  <c:v>32552.5</c:v>
                </c:pt>
                <c:pt idx="1140">
                  <c:v>32553.5</c:v>
                </c:pt>
                <c:pt idx="1141">
                  <c:v>32554.5</c:v>
                </c:pt>
                <c:pt idx="1142">
                  <c:v>32555.5</c:v>
                </c:pt>
                <c:pt idx="1143">
                  <c:v>32556.5</c:v>
                </c:pt>
                <c:pt idx="1144">
                  <c:v>32557.5</c:v>
                </c:pt>
                <c:pt idx="1145">
                  <c:v>32558.5</c:v>
                </c:pt>
                <c:pt idx="1146">
                  <c:v>32559.5</c:v>
                </c:pt>
                <c:pt idx="1147">
                  <c:v>32560.5</c:v>
                </c:pt>
                <c:pt idx="1148">
                  <c:v>32561.5</c:v>
                </c:pt>
                <c:pt idx="1149">
                  <c:v>32562.5</c:v>
                </c:pt>
                <c:pt idx="1150">
                  <c:v>32563.5</c:v>
                </c:pt>
                <c:pt idx="1151">
                  <c:v>32564.5</c:v>
                </c:pt>
                <c:pt idx="1152">
                  <c:v>32565.5</c:v>
                </c:pt>
                <c:pt idx="1153">
                  <c:v>32566.5</c:v>
                </c:pt>
                <c:pt idx="1154">
                  <c:v>32567.5</c:v>
                </c:pt>
                <c:pt idx="1155">
                  <c:v>32568.5</c:v>
                </c:pt>
                <c:pt idx="1156">
                  <c:v>32569.5</c:v>
                </c:pt>
                <c:pt idx="1157">
                  <c:v>32570.5</c:v>
                </c:pt>
                <c:pt idx="1158">
                  <c:v>32571.5</c:v>
                </c:pt>
                <c:pt idx="1159">
                  <c:v>32572.5</c:v>
                </c:pt>
                <c:pt idx="1160">
                  <c:v>32573.5</c:v>
                </c:pt>
                <c:pt idx="1161">
                  <c:v>32574.5</c:v>
                </c:pt>
                <c:pt idx="1162">
                  <c:v>32575.5</c:v>
                </c:pt>
                <c:pt idx="1163">
                  <c:v>32576.5</c:v>
                </c:pt>
                <c:pt idx="1164">
                  <c:v>32577.5</c:v>
                </c:pt>
                <c:pt idx="1165">
                  <c:v>32578.5</c:v>
                </c:pt>
                <c:pt idx="1166">
                  <c:v>32579.5</c:v>
                </c:pt>
                <c:pt idx="1167">
                  <c:v>32580.5</c:v>
                </c:pt>
                <c:pt idx="1168">
                  <c:v>32581.5</c:v>
                </c:pt>
                <c:pt idx="1169">
                  <c:v>32582.5</c:v>
                </c:pt>
                <c:pt idx="1170">
                  <c:v>32583.5</c:v>
                </c:pt>
                <c:pt idx="1171">
                  <c:v>32584.5</c:v>
                </c:pt>
                <c:pt idx="1172">
                  <c:v>32585.5</c:v>
                </c:pt>
                <c:pt idx="1173">
                  <c:v>32586.5</c:v>
                </c:pt>
                <c:pt idx="1174">
                  <c:v>32587.5</c:v>
                </c:pt>
                <c:pt idx="1175">
                  <c:v>32588.5</c:v>
                </c:pt>
                <c:pt idx="1176">
                  <c:v>32589.5</c:v>
                </c:pt>
                <c:pt idx="1177">
                  <c:v>32590.5</c:v>
                </c:pt>
                <c:pt idx="1178">
                  <c:v>32591.5</c:v>
                </c:pt>
                <c:pt idx="1179">
                  <c:v>32592.5</c:v>
                </c:pt>
                <c:pt idx="1180">
                  <c:v>32593.5</c:v>
                </c:pt>
                <c:pt idx="1181">
                  <c:v>32594.5</c:v>
                </c:pt>
                <c:pt idx="1182">
                  <c:v>32595.5</c:v>
                </c:pt>
                <c:pt idx="1183">
                  <c:v>32596.5</c:v>
                </c:pt>
                <c:pt idx="1184">
                  <c:v>32597.5</c:v>
                </c:pt>
                <c:pt idx="1185">
                  <c:v>32598.5</c:v>
                </c:pt>
                <c:pt idx="1186">
                  <c:v>32599.5</c:v>
                </c:pt>
                <c:pt idx="1187">
                  <c:v>32600.5</c:v>
                </c:pt>
                <c:pt idx="1188">
                  <c:v>32601.5</c:v>
                </c:pt>
                <c:pt idx="1189">
                  <c:v>32602.5</c:v>
                </c:pt>
                <c:pt idx="1190">
                  <c:v>32603.5</c:v>
                </c:pt>
                <c:pt idx="1191">
                  <c:v>32604.5</c:v>
                </c:pt>
                <c:pt idx="1192">
                  <c:v>32605.5</c:v>
                </c:pt>
                <c:pt idx="1193">
                  <c:v>32606.5</c:v>
                </c:pt>
                <c:pt idx="1194">
                  <c:v>32607.5</c:v>
                </c:pt>
                <c:pt idx="1195">
                  <c:v>32608.5</c:v>
                </c:pt>
                <c:pt idx="1196">
                  <c:v>32609.5</c:v>
                </c:pt>
                <c:pt idx="1197">
                  <c:v>32610.5</c:v>
                </c:pt>
                <c:pt idx="1198">
                  <c:v>32611.5</c:v>
                </c:pt>
                <c:pt idx="1199">
                  <c:v>32612.5</c:v>
                </c:pt>
                <c:pt idx="1200">
                  <c:v>32613.5</c:v>
                </c:pt>
                <c:pt idx="1201">
                  <c:v>32614.5</c:v>
                </c:pt>
                <c:pt idx="1202">
                  <c:v>32615.5</c:v>
                </c:pt>
                <c:pt idx="1203">
                  <c:v>32616.5</c:v>
                </c:pt>
                <c:pt idx="1204">
                  <c:v>32617.5</c:v>
                </c:pt>
                <c:pt idx="1205">
                  <c:v>32618.5</c:v>
                </c:pt>
                <c:pt idx="1206">
                  <c:v>32619.5</c:v>
                </c:pt>
                <c:pt idx="1207">
                  <c:v>32620.5</c:v>
                </c:pt>
                <c:pt idx="1208">
                  <c:v>32621.5</c:v>
                </c:pt>
                <c:pt idx="1209">
                  <c:v>32622.5</c:v>
                </c:pt>
                <c:pt idx="1210">
                  <c:v>32623.5</c:v>
                </c:pt>
                <c:pt idx="1211">
                  <c:v>32624.5</c:v>
                </c:pt>
                <c:pt idx="1212">
                  <c:v>32625.5</c:v>
                </c:pt>
                <c:pt idx="1213">
                  <c:v>32626.5</c:v>
                </c:pt>
                <c:pt idx="1214">
                  <c:v>32627.5</c:v>
                </c:pt>
                <c:pt idx="1215">
                  <c:v>32628.5</c:v>
                </c:pt>
                <c:pt idx="1216">
                  <c:v>32629.5</c:v>
                </c:pt>
                <c:pt idx="1217">
                  <c:v>32630.5</c:v>
                </c:pt>
                <c:pt idx="1218">
                  <c:v>32631.5</c:v>
                </c:pt>
                <c:pt idx="1219">
                  <c:v>32632.5</c:v>
                </c:pt>
                <c:pt idx="1220">
                  <c:v>32633.5</c:v>
                </c:pt>
                <c:pt idx="1221">
                  <c:v>32634.5</c:v>
                </c:pt>
                <c:pt idx="1222">
                  <c:v>32635.5</c:v>
                </c:pt>
                <c:pt idx="1223">
                  <c:v>32636.5</c:v>
                </c:pt>
                <c:pt idx="1224">
                  <c:v>32637.5</c:v>
                </c:pt>
                <c:pt idx="1225">
                  <c:v>32638.5</c:v>
                </c:pt>
                <c:pt idx="1226">
                  <c:v>32639.5</c:v>
                </c:pt>
                <c:pt idx="1227">
                  <c:v>32640.5</c:v>
                </c:pt>
                <c:pt idx="1228">
                  <c:v>32641.5</c:v>
                </c:pt>
                <c:pt idx="1229">
                  <c:v>32642.5</c:v>
                </c:pt>
                <c:pt idx="1230">
                  <c:v>32643.5</c:v>
                </c:pt>
                <c:pt idx="1231">
                  <c:v>32644.5</c:v>
                </c:pt>
                <c:pt idx="1232">
                  <c:v>32645.5</c:v>
                </c:pt>
                <c:pt idx="1233">
                  <c:v>32646.5</c:v>
                </c:pt>
                <c:pt idx="1234">
                  <c:v>32647.5</c:v>
                </c:pt>
                <c:pt idx="1235">
                  <c:v>32648.5</c:v>
                </c:pt>
                <c:pt idx="1236">
                  <c:v>32649.5</c:v>
                </c:pt>
                <c:pt idx="1237">
                  <c:v>32650.5</c:v>
                </c:pt>
                <c:pt idx="1238">
                  <c:v>32651.5</c:v>
                </c:pt>
                <c:pt idx="1239">
                  <c:v>32652.5</c:v>
                </c:pt>
                <c:pt idx="1240">
                  <c:v>32653.5</c:v>
                </c:pt>
                <c:pt idx="1241">
                  <c:v>32654.5</c:v>
                </c:pt>
                <c:pt idx="1242">
                  <c:v>32655.5</c:v>
                </c:pt>
                <c:pt idx="1243">
                  <c:v>32656.5</c:v>
                </c:pt>
                <c:pt idx="1244">
                  <c:v>32657.5</c:v>
                </c:pt>
                <c:pt idx="1245">
                  <c:v>32658.5</c:v>
                </c:pt>
                <c:pt idx="1246">
                  <c:v>32659.5</c:v>
                </c:pt>
                <c:pt idx="1247">
                  <c:v>32660.5</c:v>
                </c:pt>
                <c:pt idx="1248">
                  <c:v>32661.5</c:v>
                </c:pt>
                <c:pt idx="1249">
                  <c:v>32662.5</c:v>
                </c:pt>
                <c:pt idx="1250">
                  <c:v>32663.5</c:v>
                </c:pt>
                <c:pt idx="1251">
                  <c:v>32664.5</c:v>
                </c:pt>
                <c:pt idx="1252">
                  <c:v>32665.5</c:v>
                </c:pt>
                <c:pt idx="1253">
                  <c:v>32666.5</c:v>
                </c:pt>
                <c:pt idx="1254">
                  <c:v>32667.5</c:v>
                </c:pt>
                <c:pt idx="1255">
                  <c:v>32668.5</c:v>
                </c:pt>
                <c:pt idx="1256">
                  <c:v>32669.5</c:v>
                </c:pt>
                <c:pt idx="1257">
                  <c:v>32670.5</c:v>
                </c:pt>
                <c:pt idx="1258">
                  <c:v>32671.5</c:v>
                </c:pt>
                <c:pt idx="1259">
                  <c:v>32672.5</c:v>
                </c:pt>
                <c:pt idx="1260">
                  <c:v>32673.5</c:v>
                </c:pt>
                <c:pt idx="1261">
                  <c:v>32674.5</c:v>
                </c:pt>
                <c:pt idx="1262">
                  <c:v>32675.5</c:v>
                </c:pt>
                <c:pt idx="1263">
                  <c:v>32676.5</c:v>
                </c:pt>
                <c:pt idx="1264">
                  <c:v>32677.5</c:v>
                </c:pt>
                <c:pt idx="1265">
                  <c:v>32678.5</c:v>
                </c:pt>
                <c:pt idx="1266">
                  <c:v>32679.5</c:v>
                </c:pt>
                <c:pt idx="1267">
                  <c:v>32680.5</c:v>
                </c:pt>
                <c:pt idx="1268">
                  <c:v>32681.5</c:v>
                </c:pt>
                <c:pt idx="1269">
                  <c:v>32682.5</c:v>
                </c:pt>
                <c:pt idx="1270">
                  <c:v>32683.5</c:v>
                </c:pt>
                <c:pt idx="1271">
                  <c:v>32684.5</c:v>
                </c:pt>
                <c:pt idx="1272">
                  <c:v>32685.5</c:v>
                </c:pt>
                <c:pt idx="1273">
                  <c:v>32686.5</c:v>
                </c:pt>
                <c:pt idx="1274">
                  <c:v>32687.5</c:v>
                </c:pt>
                <c:pt idx="1275">
                  <c:v>32688.5</c:v>
                </c:pt>
                <c:pt idx="1276">
                  <c:v>32689.5</c:v>
                </c:pt>
                <c:pt idx="1277">
                  <c:v>32690.5</c:v>
                </c:pt>
                <c:pt idx="1278">
                  <c:v>32691.5</c:v>
                </c:pt>
                <c:pt idx="1279">
                  <c:v>32692.5</c:v>
                </c:pt>
                <c:pt idx="1280">
                  <c:v>32693.5</c:v>
                </c:pt>
                <c:pt idx="1281">
                  <c:v>32694.5</c:v>
                </c:pt>
                <c:pt idx="1282">
                  <c:v>32695.5</c:v>
                </c:pt>
                <c:pt idx="1283">
                  <c:v>32696.5</c:v>
                </c:pt>
                <c:pt idx="1284">
                  <c:v>32697.5</c:v>
                </c:pt>
                <c:pt idx="1285">
                  <c:v>32698.5</c:v>
                </c:pt>
                <c:pt idx="1286">
                  <c:v>32699.5</c:v>
                </c:pt>
                <c:pt idx="1287">
                  <c:v>32700.5</c:v>
                </c:pt>
                <c:pt idx="1288">
                  <c:v>32701.5</c:v>
                </c:pt>
                <c:pt idx="1289">
                  <c:v>32702.5</c:v>
                </c:pt>
                <c:pt idx="1290">
                  <c:v>32703.5</c:v>
                </c:pt>
                <c:pt idx="1291">
                  <c:v>32704.5</c:v>
                </c:pt>
                <c:pt idx="1292">
                  <c:v>32705.5</c:v>
                </c:pt>
                <c:pt idx="1293">
                  <c:v>32706.5</c:v>
                </c:pt>
                <c:pt idx="1294">
                  <c:v>32707.5</c:v>
                </c:pt>
                <c:pt idx="1295">
                  <c:v>32708.5</c:v>
                </c:pt>
                <c:pt idx="1296">
                  <c:v>32709.5</c:v>
                </c:pt>
                <c:pt idx="1297">
                  <c:v>32710.5</c:v>
                </c:pt>
                <c:pt idx="1298">
                  <c:v>32711.5</c:v>
                </c:pt>
                <c:pt idx="1299">
                  <c:v>32712.5</c:v>
                </c:pt>
                <c:pt idx="1300">
                  <c:v>32713.5</c:v>
                </c:pt>
                <c:pt idx="1301">
                  <c:v>32714.5</c:v>
                </c:pt>
                <c:pt idx="1302">
                  <c:v>32715.5</c:v>
                </c:pt>
                <c:pt idx="1303">
                  <c:v>32716.5</c:v>
                </c:pt>
                <c:pt idx="1304">
                  <c:v>32717.5</c:v>
                </c:pt>
                <c:pt idx="1305">
                  <c:v>32718.5</c:v>
                </c:pt>
                <c:pt idx="1306">
                  <c:v>32719.5</c:v>
                </c:pt>
                <c:pt idx="1307">
                  <c:v>32720.5</c:v>
                </c:pt>
                <c:pt idx="1308">
                  <c:v>32721.5</c:v>
                </c:pt>
                <c:pt idx="1309">
                  <c:v>32722.5</c:v>
                </c:pt>
                <c:pt idx="1310">
                  <c:v>32723.5</c:v>
                </c:pt>
                <c:pt idx="1311">
                  <c:v>32724.5</c:v>
                </c:pt>
                <c:pt idx="1312">
                  <c:v>32725.5</c:v>
                </c:pt>
                <c:pt idx="1313">
                  <c:v>32726.5</c:v>
                </c:pt>
                <c:pt idx="1314">
                  <c:v>32727.5</c:v>
                </c:pt>
                <c:pt idx="1315">
                  <c:v>32728.5</c:v>
                </c:pt>
                <c:pt idx="1316">
                  <c:v>32729.5</c:v>
                </c:pt>
                <c:pt idx="1317">
                  <c:v>32730.5</c:v>
                </c:pt>
                <c:pt idx="1318">
                  <c:v>32731.5</c:v>
                </c:pt>
                <c:pt idx="1319">
                  <c:v>32732.5</c:v>
                </c:pt>
                <c:pt idx="1320">
                  <c:v>32733.5</c:v>
                </c:pt>
                <c:pt idx="1321">
                  <c:v>32734.5</c:v>
                </c:pt>
                <c:pt idx="1322">
                  <c:v>32735.5</c:v>
                </c:pt>
                <c:pt idx="1323">
                  <c:v>32736.5</c:v>
                </c:pt>
                <c:pt idx="1324">
                  <c:v>32737.5</c:v>
                </c:pt>
                <c:pt idx="1325">
                  <c:v>32738.5</c:v>
                </c:pt>
                <c:pt idx="1326">
                  <c:v>32739.5</c:v>
                </c:pt>
                <c:pt idx="1327">
                  <c:v>32740.5</c:v>
                </c:pt>
                <c:pt idx="1328">
                  <c:v>32741.5</c:v>
                </c:pt>
                <c:pt idx="1329">
                  <c:v>32742.5</c:v>
                </c:pt>
                <c:pt idx="1330">
                  <c:v>32743.5</c:v>
                </c:pt>
                <c:pt idx="1331">
                  <c:v>32744.5</c:v>
                </c:pt>
                <c:pt idx="1332">
                  <c:v>32745.5</c:v>
                </c:pt>
                <c:pt idx="1333">
                  <c:v>32746.5</c:v>
                </c:pt>
                <c:pt idx="1334">
                  <c:v>32747.5</c:v>
                </c:pt>
                <c:pt idx="1335">
                  <c:v>32748.5</c:v>
                </c:pt>
                <c:pt idx="1336">
                  <c:v>32749.5</c:v>
                </c:pt>
                <c:pt idx="1337">
                  <c:v>32750.5</c:v>
                </c:pt>
                <c:pt idx="1338">
                  <c:v>32751.5</c:v>
                </c:pt>
                <c:pt idx="1339">
                  <c:v>32752.5</c:v>
                </c:pt>
                <c:pt idx="1340">
                  <c:v>32753.5</c:v>
                </c:pt>
                <c:pt idx="1341">
                  <c:v>32754.5</c:v>
                </c:pt>
                <c:pt idx="1342">
                  <c:v>32755.5</c:v>
                </c:pt>
                <c:pt idx="1343">
                  <c:v>32756.5</c:v>
                </c:pt>
                <c:pt idx="1344">
                  <c:v>32757.5</c:v>
                </c:pt>
                <c:pt idx="1345">
                  <c:v>32758.5</c:v>
                </c:pt>
                <c:pt idx="1346">
                  <c:v>32759.5</c:v>
                </c:pt>
                <c:pt idx="1347">
                  <c:v>32760.5</c:v>
                </c:pt>
                <c:pt idx="1348">
                  <c:v>32761.5</c:v>
                </c:pt>
                <c:pt idx="1349">
                  <c:v>32762.5</c:v>
                </c:pt>
                <c:pt idx="1350">
                  <c:v>32763.5</c:v>
                </c:pt>
                <c:pt idx="1351">
                  <c:v>32764.5</c:v>
                </c:pt>
                <c:pt idx="1352">
                  <c:v>32765.5</c:v>
                </c:pt>
                <c:pt idx="1353">
                  <c:v>32766.5</c:v>
                </c:pt>
                <c:pt idx="1354">
                  <c:v>32767.5</c:v>
                </c:pt>
                <c:pt idx="1355">
                  <c:v>32768.5</c:v>
                </c:pt>
                <c:pt idx="1356">
                  <c:v>32769.5</c:v>
                </c:pt>
                <c:pt idx="1357">
                  <c:v>32770.5</c:v>
                </c:pt>
                <c:pt idx="1358">
                  <c:v>32771.5</c:v>
                </c:pt>
                <c:pt idx="1359">
                  <c:v>32772.5</c:v>
                </c:pt>
                <c:pt idx="1360">
                  <c:v>32773.5</c:v>
                </c:pt>
                <c:pt idx="1361">
                  <c:v>32774.5</c:v>
                </c:pt>
                <c:pt idx="1362">
                  <c:v>32775.5</c:v>
                </c:pt>
                <c:pt idx="1363">
                  <c:v>32776.5</c:v>
                </c:pt>
                <c:pt idx="1364">
                  <c:v>32777.5</c:v>
                </c:pt>
                <c:pt idx="1365">
                  <c:v>32778.5</c:v>
                </c:pt>
                <c:pt idx="1366">
                  <c:v>32779.5</c:v>
                </c:pt>
                <c:pt idx="1367">
                  <c:v>32780.5</c:v>
                </c:pt>
                <c:pt idx="1368">
                  <c:v>32781.5</c:v>
                </c:pt>
                <c:pt idx="1369">
                  <c:v>32782.5</c:v>
                </c:pt>
                <c:pt idx="1370">
                  <c:v>32783.5</c:v>
                </c:pt>
                <c:pt idx="1371">
                  <c:v>32784.5</c:v>
                </c:pt>
                <c:pt idx="1372">
                  <c:v>32785.5</c:v>
                </c:pt>
                <c:pt idx="1373">
                  <c:v>32786.5</c:v>
                </c:pt>
                <c:pt idx="1374">
                  <c:v>32787.5</c:v>
                </c:pt>
                <c:pt idx="1375">
                  <c:v>32788.5</c:v>
                </c:pt>
                <c:pt idx="1376">
                  <c:v>32789.5</c:v>
                </c:pt>
                <c:pt idx="1377">
                  <c:v>32790.5</c:v>
                </c:pt>
                <c:pt idx="1378">
                  <c:v>32791.5</c:v>
                </c:pt>
                <c:pt idx="1379">
                  <c:v>32792.5</c:v>
                </c:pt>
                <c:pt idx="1380">
                  <c:v>32793.5</c:v>
                </c:pt>
                <c:pt idx="1381">
                  <c:v>32794.5</c:v>
                </c:pt>
                <c:pt idx="1382">
                  <c:v>32795.5</c:v>
                </c:pt>
                <c:pt idx="1383">
                  <c:v>32796.5</c:v>
                </c:pt>
                <c:pt idx="1384">
                  <c:v>32797.5</c:v>
                </c:pt>
                <c:pt idx="1385">
                  <c:v>32798.5</c:v>
                </c:pt>
                <c:pt idx="1386">
                  <c:v>32799.5</c:v>
                </c:pt>
                <c:pt idx="1387">
                  <c:v>32800.5</c:v>
                </c:pt>
                <c:pt idx="1388">
                  <c:v>32801.5</c:v>
                </c:pt>
                <c:pt idx="1389">
                  <c:v>32802.5</c:v>
                </c:pt>
                <c:pt idx="1390">
                  <c:v>32803.5</c:v>
                </c:pt>
                <c:pt idx="1391">
                  <c:v>32804.5</c:v>
                </c:pt>
                <c:pt idx="1392">
                  <c:v>32805.5</c:v>
                </c:pt>
                <c:pt idx="1393">
                  <c:v>32806.5</c:v>
                </c:pt>
                <c:pt idx="1394">
                  <c:v>32807.5</c:v>
                </c:pt>
                <c:pt idx="1395">
                  <c:v>32808.5</c:v>
                </c:pt>
                <c:pt idx="1396">
                  <c:v>32809.5</c:v>
                </c:pt>
                <c:pt idx="1397">
                  <c:v>32810.5</c:v>
                </c:pt>
                <c:pt idx="1398">
                  <c:v>32811.5</c:v>
                </c:pt>
                <c:pt idx="1399">
                  <c:v>32812.5</c:v>
                </c:pt>
                <c:pt idx="1400">
                  <c:v>32813.5</c:v>
                </c:pt>
                <c:pt idx="1401">
                  <c:v>32814.5</c:v>
                </c:pt>
                <c:pt idx="1402">
                  <c:v>32815.5</c:v>
                </c:pt>
                <c:pt idx="1403">
                  <c:v>32816.5</c:v>
                </c:pt>
                <c:pt idx="1404">
                  <c:v>32817.5</c:v>
                </c:pt>
                <c:pt idx="1405">
                  <c:v>32818.5</c:v>
                </c:pt>
                <c:pt idx="1406">
                  <c:v>32819.5</c:v>
                </c:pt>
                <c:pt idx="1407">
                  <c:v>32820.5</c:v>
                </c:pt>
                <c:pt idx="1408">
                  <c:v>32821.5</c:v>
                </c:pt>
                <c:pt idx="1409">
                  <c:v>32822.5</c:v>
                </c:pt>
                <c:pt idx="1410">
                  <c:v>32823.5</c:v>
                </c:pt>
                <c:pt idx="1411">
                  <c:v>32824.5</c:v>
                </c:pt>
                <c:pt idx="1412">
                  <c:v>32825.5</c:v>
                </c:pt>
                <c:pt idx="1413">
                  <c:v>32826.5</c:v>
                </c:pt>
                <c:pt idx="1414">
                  <c:v>32827.5</c:v>
                </c:pt>
                <c:pt idx="1415">
                  <c:v>32828.5</c:v>
                </c:pt>
                <c:pt idx="1416">
                  <c:v>32829.5</c:v>
                </c:pt>
                <c:pt idx="1417">
                  <c:v>32830.5</c:v>
                </c:pt>
                <c:pt idx="1418">
                  <c:v>32831.5</c:v>
                </c:pt>
                <c:pt idx="1419">
                  <c:v>32832.5</c:v>
                </c:pt>
                <c:pt idx="1420">
                  <c:v>32833.5</c:v>
                </c:pt>
                <c:pt idx="1421">
                  <c:v>32834.5</c:v>
                </c:pt>
                <c:pt idx="1422">
                  <c:v>32835.5</c:v>
                </c:pt>
                <c:pt idx="1423">
                  <c:v>32836.5</c:v>
                </c:pt>
                <c:pt idx="1424">
                  <c:v>32837.5</c:v>
                </c:pt>
                <c:pt idx="1425">
                  <c:v>32838.5</c:v>
                </c:pt>
                <c:pt idx="1426">
                  <c:v>32839.5</c:v>
                </c:pt>
                <c:pt idx="1427">
                  <c:v>32840.5</c:v>
                </c:pt>
                <c:pt idx="1428">
                  <c:v>32841.5</c:v>
                </c:pt>
                <c:pt idx="1429">
                  <c:v>32842.5</c:v>
                </c:pt>
                <c:pt idx="1430">
                  <c:v>32843.5</c:v>
                </c:pt>
                <c:pt idx="1431">
                  <c:v>32844.5</c:v>
                </c:pt>
                <c:pt idx="1432">
                  <c:v>32845.5</c:v>
                </c:pt>
                <c:pt idx="1433">
                  <c:v>32846.5</c:v>
                </c:pt>
                <c:pt idx="1434">
                  <c:v>32847.5</c:v>
                </c:pt>
                <c:pt idx="1435">
                  <c:v>32848.5</c:v>
                </c:pt>
                <c:pt idx="1436">
                  <c:v>32849.5</c:v>
                </c:pt>
                <c:pt idx="1437">
                  <c:v>32850.5</c:v>
                </c:pt>
                <c:pt idx="1438">
                  <c:v>32851.5</c:v>
                </c:pt>
                <c:pt idx="1439">
                  <c:v>32852.5</c:v>
                </c:pt>
                <c:pt idx="1440">
                  <c:v>32853.5</c:v>
                </c:pt>
                <c:pt idx="1441">
                  <c:v>32854.5</c:v>
                </c:pt>
                <c:pt idx="1442">
                  <c:v>32855.5</c:v>
                </c:pt>
                <c:pt idx="1443">
                  <c:v>32856.5</c:v>
                </c:pt>
                <c:pt idx="1444">
                  <c:v>32857.5</c:v>
                </c:pt>
                <c:pt idx="1445">
                  <c:v>32858.5</c:v>
                </c:pt>
                <c:pt idx="1446">
                  <c:v>32859.5</c:v>
                </c:pt>
                <c:pt idx="1447">
                  <c:v>32860.5</c:v>
                </c:pt>
                <c:pt idx="1448">
                  <c:v>32861.5</c:v>
                </c:pt>
                <c:pt idx="1449">
                  <c:v>32862.5</c:v>
                </c:pt>
                <c:pt idx="1450">
                  <c:v>32863.5</c:v>
                </c:pt>
                <c:pt idx="1451">
                  <c:v>32864.5</c:v>
                </c:pt>
                <c:pt idx="1452">
                  <c:v>32865.5</c:v>
                </c:pt>
                <c:pt idx="1453">
                  <c:v>32866.5</c:v>
                </c:pt>
                <c:pt idx="1454">
                  <c:v>32867.5</c:v>
                </c:pt>
                <c:pt idx="1455">
                  <c:v>32868.5</c:v>
                </c:pt>
                <c:pt idx="1456">
                  <c:v>32869.5</c:v>
                </c:pt>
                <c:pt idx="1457">
                  <c:v>32870.5</c:v>
                </c:pt>
                <c:pt idx="1458">
                  <c:v>32871.5</c:v>
                </c:pt>
                <c:pt idx="1459">
                  <c:v>32872.5</c:v>
                </c:pt>
                <c:pt idx="1460">
                  <c:v>32873.5</c:v>
                </c:pt>
                <c:pt idx="1461">
                  <c:v>32874.5</c:v>
                </c:pt>
                <c:pt idx="1462">
                  <c:v>32875.5</c:v>
                </c:pt>
                <c:pt idx="1463">
                  <c:v>32876.5</c:v>
                </c:pt>
                <c:pt idx="1464">
                  <c:v>32877.5</c:v>
                </c:pt>
                <c:pt idx="1465">
                  <c:v>32878.5</c:v>
                </c:pt>
                <c:pt idx="1466">
                  <c:v>32879.5</c:v>
                </c:pt>
                <c:pt idx="1467">
                  <c:v>32880.5</c:v>
                </c:pt>
                <c:pt idx="1468">
                  <c:v>32881.5</c:v>
                </c:pt>
                <c:pt idx="1469">
                  <c:v>32882.5</c:v>
                </c:pt>
                <c:pt idx="1470">
                  <c:v>32883.5</c:v>
                </c:pt>
                <c:pt idx="1471">
                  <c:v>32884.5</c:v>
                </c:pt>
                <c:pt idx="1472">
                  <c:v>32885.5</c:v>
                </c:pt>
                <c:pt idx="1473">
                  <c:v>32886.5</c:v>
                </c:pt>
                <c:pt idx="1474">
                  <c:v>32887.5</c:v>
                </c:pt>
                <c:pt idx="1475">
                  <c:v>32888.5</c:v>
                </c:pt>
                <c:pt idx="1476">
                  <c:v>32889.5</c:v>
                </c:pt>
                <c:pt idx="1477">
                  <c:v>32890.5</c:v>
                </c:pt>
                <c:pt idx="1478">
                  <c:v>32891.5</c:v>
                </c:pt>
                <c:pt idx="1479">
                  <c:v>32892.5</c:v>
                </c:pt>
                <c:pt idx="1480">
                  <c:v>32893.5</c:v>
                </c:pt>
                <c:pt idx="1481">
                  <c:v>32894.5</c:v>
                </c:pt>
                <c:pt idx="1482">
                  <c:v>32895.5</c:v>
                </c:pt>
                <c:pt idx="1483">
                  <c:v>32896.5</c:v>
                </c:pt>
                <c:pt idx="1484">
                  <c:v>32897.5</c:v>
                </c:pt>
                <c:pt idx="1485">
                  <c:v>32898.5</c:v>
                </c:pt>
                <c:pt idx="1486">
                  <c:v>32899.5</c:v>
                </c:pt>
                <c:pt idx="1487">
                  <c:v>32900.5</c:v>
                </c:pt>
                <c:pt idx="1488">
                  <c:v>32901.5</c:v>
                </c:pt>
                <c:pt idx="1489">
                  <c:v>32902.5</c:v>
                </c:pt>
                <c:pt idx="1490">
                  <c:v>32903.5</c:v>
                </c:pt>
                <c:pt idx="1491">
                  <c:v>32904.5</c:v>
                </c:pt>
                <c:pt idx="1492">
                  <c:v>32905.5</c:v>
                </c:pt>
                <c:pt idx="1493">
                  <c:v>32906.5</c:v>
                </c:pt>
                <c:pt idx="1494">
                  <c:v>32907.5</c:v>
                </c:pt>
                <c:pt idx="1495">
                  <c:v>32908.5</c:v>
                </c:pt>
                <c:pt idx="1496">
                  <c:v>32909.5</c:v>
                </c:pt>
                <c:pt idx="1497">
                  <c:v>32910.5</c:v>
                </c:pt>
                <c:pt idx="1498">
                  <c:v>32911.5</c:v>
                </c:pt>
                <c:pt idx="1499">
                  <c:v>32912.5</c:v>
                </c:pt>
                <c:pt idx="1500">
                  <c:v>32913.5</c:v>
                </c:pt>
                <c:pt idx="1501">
                  <c:v>32914.5</c:v>
                </c:pt>
                <c:pt idx="1502">
                  <c:v>32915.5</c:v>
                </c:pt>
                <c:pt idx="1503">
                  <c:v>32916.5</c:v>
                </c:pt>
                <c:pt idx="1504">
                  <c:v>32917.5</c:v>
                </c:pt>
                <c:pt idx="1505">
                  <c:v>32918.5</c:v>
                </c:pt>
                <c:pt idx="1506">
                  <c:v>32919.5</c:v>
                </c:pt>
                <c:pt idx="1507">
                  <c:v>32920.5</c:v>
                </c:pt>
                <c:pt idx="1508">
                  <c:v>32921.5</c:v>
                </c:pt>
                <c:pt idx="1509">
                  <c:v>32922.5</c:v>
                </c:pt>
                <c:pt idx="1510">
                  <c:v>32923.5</c:v>
                </c:pt>
                <c:pt idx="1511">
                  <c:v>32924.5</c:v>
                </c:pt>
                <c:pt idx="1512">
                  <c:v>32925.5</c:v>
                </c:pt>
                <c:pt idx="1513">
                  <c:v>32926.5</c:v>
                </c:pt>
                <c:pt idx="1514">
                  <c:v>32927.5</c:v>
                </c:pt>
                <c:pt idx="1515">
                  <c:v>32928.5</c:v>
                </c:pt>
                <c:pt idx="1516">
                  <c:v>32929.5</c:v>
                </c:pt>
                <c:pt idx="1517">
                  <c:v>32930.5</c:v>
                </c:pt>
                <c:pt idx="1518">
                  <c:v>32931.5</c:v>
                </c:pt>
                <c:pt idx="1519">
                  <c:v>32932.5</c:v>
                </c:pt>
                <c:pt idx="1520">
                  <c:v>32933.5</c:v>
                </c:pt>
                <c:pt idx="1521">
                  <c:v>32934.5</c:v>
                </c:pt>
                <c:pt idx="1522">
                  <c:v>32935.5</c:v>
                </c:pt>
                <c:pt idx="1523">
                  <c:v>32936.5</c:v>
                </c:pt>
                <c:pt idx="1524">
                  <c:v>32937.5</c:v>
                </c:pt>
                <c:pt idx="1525">
                  <c:v>32938.5</c:v>
                </c:pt>
                <c:pt idx="1526">
                  <c:v>32939.5</c:v>
                </c:pt>
                <c:pt idx="1527">
                  <c:v>32940.5</c:v>
                </c:pt>
                <c:pt idx="1528">
                  <c:v>32941.5</c:v>
                </c:pt>
                <c:pt idx="1529">
                  <c:v>32942.5</c:v>
                </c:pt>
                <c:pt idx="1530">
                  <c:v>32943.5</c:v>
                </c:pt>
                <c:pt idx="1531">
                  <c:v>32944.5</c:v>
                </c:pt>
                <c:pt idx="1532">
                  <c:v>32945.5</c:v>
                </c:pt>
                <c:pt idx="1533">
                  <c:v>32946.5</c:v>
                </c:pt>
                <c:pt idx="1534">
                  <c:v>32947.5</c:v>
                </c:pt>
                <c:pt idx="1535">
                  <c:v>32948.5</c:v>
                </c:pt>
                <c:pt idx="1536">
                  <c:v>32949.5</c:v>
                </c:pt>
                <c:pt idx="1537">
                  <c:v>32950.5</c:v>
                </c:pt>
                <c:pt idx="1538">
                  <c:v>32951.5</c:v>
                </c:pt>
                <c:pt idx="1539">
                  <c:v>32952.5</c:v>
                </c:pt>
                <c:pt idx="1540">
                  <c:v>32953.5</c:v>
                </c:pt>
                <c:pt idx="1541">
                  <c:v>32954.5</c:v>
                </c:pt>
                <c:pt idx="1542">
                  <c:v>32955.5</c:v>
                </c:pt>
                <c:pt idx="1543">
                  <c:v>32956.5</c:v>
                </c:pt>
                <c:pt idx="1544">
                  <c:v>32957.5</c:v>
                </c:pt>
                <c:pt idx="1545">
                  <c:v>32958.5</c:v>
                </c:pt>
                <c:pt idx="1546">
                  <c:v>32959.5</c:v>
                </c:pt>
                <c:pt idx="1547">
                  <c:v>32960.5</c:v>
                </c:pt>
                <c:pt idx="1548">
                  <c:v>32961.5</c:v>
                </c:pt>
                <c:pt idx="1549">
                  <c:v>32962.5</c:v>
                </c:pt>
                <c:pt idx="1550">
                  <c:v>32963.5</c:v>
                </c:pt>
                <c:pt idx="1551">
                  <c:v>32964.5</c:v>
                </c:pt>
                <c:pt idx="1552">
                  <c:v>32965.5</c:v>
                </c:pt>
                <c:pt idx="1553">
                  <c:v>32966.5</c:v>
                </c:pt>
                <c:pt idx="1554">
                  <c:v>32967.5</c:v>
                </c:pt>
                <c:pt idx="1555">
                  <c:v>32968.5</c:v>
                </c:pt>
                <c:pt idx="1556">
                  <c:v>32969.5</c:v>
                </c:pt>
                <c:pt idx="1557">
                  <c:v>32970.5</c:v>
                </c:pt>
                <c:pt idx="1558">
                  <c:v>32971.5</c:v>
                </c:pt>
                <c:pt idx="1559">
                  <c:v>32972.5</c:v>
                </c:pt>
                <c:pt idx="1560">
                  <c:v>32973.5</c:v>
                </c:pt>
                <c:pt idx="1561">
                  <c:v>32974.5</c:v>
                </c:pt>
                <c:pt idx="1562">
                  <c:v>32975.5</c:v>
                </c:pt>
                <c:pt idx="1563">
                  <c:v>32976.5</c:v>
                </c:pt>
                <c:pt idx="1564">
                  <c:v>32977.5</c:v>
                </c:pt>
                <c:pt idx="1565">
                  <c:v>32978.5</c:v>
                </c:pt>
                <c:pt idx="1566">
                  <c:v>32979.5</c:v>
                </c:pt>
                <c:pt idx="1567">
                  <c:v>32980.5</c:v>
                </c:pt>
                <c:pt idx="1568">
                  <c:v>32981.5</c:v>
                </c:pt>
                <c:pt idx="1569">
                  <c:v>32982.5</c:v>
                </c:pt>
                <c:pt idx="1570">
                  <c:v>32983.5</c:v>
                </c:pt>
                <c:pt idx="1571">
                  <c:v>32984.5</c:v>
                </c:pt>
                <c:pt idx="1572">
                  <c:v>32985.5</c:v>
                </c:pt>
                <c:pt idx="1573">
                  <c:v>32986.5</c:v>
                </c:pt>
                <c:pt idx="1574">
                  <c:v>32987.5</c:v>
                </c:pt>
                <c:pt idx="1575">
                  <c:v>32988.5</c:v>
                </c:pt>
                <c:pt idx="1576">
                  <c:v>32989.5</c:v>
                </c:pt>
                <c:pt idx="1577">
                  <c:v>32990.5</c:v>
                </c:pt>
                <c:pt idx="1578">
                  <c:v>32991.5</c:v>
                </c:pt>
                <c:pt idx="1579">
                  <c:v>32992.5</c:v>
                </c:pt>
                <c:pt idx="1580">
                  <c:v>32993.5</c:v>
                </c:pt>
                <c:pt idx="1581">
                  <c:v>32994.5</c:v>
                </c:pt>
                <c:pt idx="1582">
                  <c:v>32995.5</c:v>
                </c:pt>
                <c:pt idx="1583">
                  <c:v>32996.5</c:v>
                </c:pt>
                <c:pt idx="1584">
                  <c:v>32997.5</c:v>
                </c:pt>
                <c:pt idx="1585">
                  <c:v>32998.5</c:v>
                </c:pt>
                <c:pt idx="1586">
                  <c:v>32999.5</c:v>
                </c:pt>
                <c:pt idx="1587">
                  <c:v>33000.5</c:v>
                </c:pt>
                <c:pt idx="1588">
                  <c:v>33001.5</c:v>
                </c:pt>
                <c:pt idx="1589">
                  <c:v>33002.5</c:v>
                </c:pt>
                <c:pt idx="1590">
                  <c:v>33003.5</c:v>
                </c:pt>
                <c:pt idx="1591">
                  <c:v>33004.5</c:v>
                </c:pt>
                <c:pt idx="1592">
                  <c:v>33005.5</c:v>
                </c:pt>
                <c:pt idx="1593">
                  <c:v>33006.5</c:v>
                </c:pt>
                <c:pt idx="1594">
                  <c:v>33007.5</c:v>
                </c:pt>
                <c:pt idx="1595">
                  <c:v>33008.5</c:v>
                </c:pt>
                <c:pt idx="1596">
                  <c:v>33009.5</c:v>
                </c:pt>
                <c:pt idx="1597">
                  <c:v>33010.5</c:v>
                </c:pt>
                <c:pt idx="1598">
                  <c:v>33011.5</c:v>
                </c:pt>
                <c:pt idx="1599">
                  <c:v>33012.5</c:v>
                </c:pt>
                <c:pt idx="1600">
                  <c:v>33013.5</c:v>
                </c:pt>
                <c:pt idx="1601">
                  <c:v>33014.5</c:v>
                </c:pt>
                <c:pt idx="1602">
                  <c:v>33015.5</c:v>
                </c:pt>
                <c:pt idx="1603">
                  <c:v>33016.5</c:v>
                </c:pt>
                <c:pt idx="1604">
                  <c:v>33017.5</c:v>
                </c:pt>
                <c:pt idx="1605">
                  <c:v>33018.5</c:v>
                </c:pt>
                <c:pt idx="1606">
                  <c:v>33019.5</c:v>
                </c:pt>
                <c:pt idx="1607">
                  <c:v>33020.5</c:v>
                </c:pt>
                <c:pt idx="1608">
                  <c:v>33021.5</c:v>
                </c:pt>
                <c:pt idx="1609">
                  <c:v>33022.5</c:v>
                </c:pt>
                <c:pt idx="1610">
                  <c:v>33023.5</c:v>
                </c:pt>
                <c:pt idx="1611">
                  <c:v>33024.5</c:v>
                </c:pt>
                <c:pt idx="1612">
                  <c:v>33025.5</c:v>
                </c:pt>
                <c:pt idx="1613">
                  <c:v>33026.5</c:v>
                </c:pt>
                <c:pt idx="1614">
                  <c:v>33027.5</c:v>
                </c:pt>
                <c:pt idx="1615">
                  <c:v>33028.5</c:v>
                </c:pt>
                <c:pt idx="1616">
                  <c:v>33029.5</c:v>
                </c:pt>
                <c:pt idx="1617">
                  <c:v>33030.5</c:v>
                </c:pt>
                <c:pt idx="1618">
                  <c:v>33031.5</c:v>
                </c:pt>
                <c:pt idx="1619">
                  <c:v>33032.5</c:v>
                </c:pt>
                <c:pt idx="1620">
                  <c:v>33033.5</c:v>
                </c:pt>
                <c:pt idx="1621">
                  <c:v>33034.5</c:v>
                </c:pt>
                <c:pt idx="1622">
                  <c:v>33035.5</c:v>
                </c:pt>
                <c:pt idx="1623">
                  <c:v>33036.5</c:v>
                </c:pt>
                <c:pt idx="1624">
                  <c:v>33037.5</c:v>
                </c:pt>
                <c:pt idx="1625">
                  <c:v>33038.5</c:v>
                </c:pt>
                <c:pt idx="1626">
                  <c:v>33039.5</c:v>
                </c:pt>
                <c:pt idx="1627">
                  <c:v>33040.5</c:v>
                </c:pt>
                <c:pt idx="1628">
                  <c:v>33041.5</c:v>
                </c:pt>
                <c:pt idx="1629">
                  <c:v>33042.5</c:v>
                </c:pt>
                <c:pt idx="1630">
                  <c:v>33043.5</c:v>
                </c:pt>
                <c:pt idx="1631">
                  <c:v>33044.5</c:v>
                </c:pt>
                <c:pt idx="1632">
                  <c:v>33045.5</c:v>
                </c:pt>
                <c:pt idx="1633">
                  <c:v>33046.5</c:v>
                </c:pt>
                <c:pt idx="1634">
                  <c:v>33047.5</c:v>
                </c:pt>
                <c:pt idx="1635">
                  <c:v>33048.5</c:v>
                </c:pt>
                <c:pt idx="1636">
                  <c:v>33049.5</c:v>
                </c:pt>
                <c:pt idx="1637">
                  <c:v>33050.5</c:v>
                </c:pt>
                <c:pt idx="1638">
                  <c:v>33051.5</c:v>
                </c:pt>
                <c:pt idx="1639">
                  <c:v>33052.5</c:v>
                </c:pt>
                <c:pt idx="1640">
                  <c:v>33053.5</c:v>
                </c:pt>
                <c:pt idx="1641">
                  <c:v>33054.5</c:v>
                </c:pt>
                <c:pt idx="1642">
                  <c:v>33055.5</c:v>
                </c:pt>
                <c:pt idx="1643">
                  <c:v>33056.5</c:v>
                </c:pt>
                <c:pt idx="1644">
                  <c:v>33057.5</c:v>
                </c:pt>
                <c:pt idx="1645">
                  <c:v>33058.5</c:v>
                </c:pt>
                <c:pt idx="1646">
                  <c:v>33059.5</c:v>
                </c:pt>
                <c:pt idx="1647">
                  <c:v>33060.5</c:v>
                </c:pt>
                <c:pt idx="1648">
                  <c:v>33061.5</c:v>
                </c:pt>
                <c:pt idx="1649">
                  <c:v>33062.5</c:v>
                </c:pt>
                <c:pt idx="1650">
                  <c:v>33063.5</c:v>
                </c:pt>
                <c:pt idx="1651">
                  <c:v>33064.5</c:v>
                </c:pt>
                <c:pt idx="1652">
                  <c:v>33065.5</c:v>
                </c:pt>
                <c:pt idx="1653">
                  <c:v>33066.5</c:v>
                </c:pt>
                <c:pt idx="1654">
                  <c:v>33067.5</c:v>
                </c:pt>
                <c:pt idx="1655">
                  <c:v>33068.5</c:v>
                </c:pt>
                <c:pt idx="1656">
                  <c:v>33069.5</c:v>
                </c:pt>
                <c:pt idx="1657">
                  <c:v>33070.5</c:v>
                </c:pt>
                <c:pt idx="1658">
                  <c:v>33071.5</c:v>
                </c:pt>
                <c:pt idx="1659">
                  <c:v>33072.5</c:v>
                </c:pt>
                <c:pt idx="1660">
                  <c:v>33073.5</c:v>
                </c:pt>
                <c:pt idx="1661">
                  <c:v>33074.5</c:v>
                </c:pt>
                <c:pt idx="1662">
                  <c:v>33075.5</c:v>
                </c:pt>
                <c:pt idx="1663">
                  <c:v>33076.5</c:v>
                </c:pt>
                <c:pt idx="1664">
                  <c:v>33077.5</c:v>
                </c:pt>
                <c:pt idx="1665">
                  <c:v>33078.5</c:v>
                </c:pt>
                <c:pt idx="1666">
                  <c:v>33079.5</c:v>
                </c:pt>
                <c:pt idx="1667">
                  <c:v>33080.5</c:v>
                </c:pt>
                <c:pt idx="1668">
                  <c:v>33081.5</c:v>
                </c:pt>
                <c:pt idx="1669">
                  <c:v>33082.5</c:v>
                </c:pt>
                <c:pt idx="1670">
                  <c:v>33083.5</c:v>
                </c:pt>
                <c:pt idx="1671">
                  <c:v>33084.5</c:v>
                </c:pt>
                <c:pt idx="1672">
                  <c:v>33085.5</c:v>
                </c:pt>
                <c:pt idx="1673">
                  <c:v>33086.5</c:v>
                </c:pt>
                <c:pt idx="1674">
                  <c:v>33087.5</c:v>
                </c:pt>
                <c:pt idx="1675">
                  <c:v>33088.5</c:v>
                </c:pt>
                <c:pt idx="1676">
                  <c:v>33089.5</c:v>
                </c:pt>
                <c:pt idx="1677">
                  <c:v>33090.5</c:v>
                </c:pt>
                <c:pt idx="1678">
                  <c:v>33091.5</c:v>
                </c:pt>
                <c:pt idx="1679">
                  <c:v>33092.5</c:v>
                </c:pt>
                <c:pt idx="1680">
                  <c:v>33093.5</c:v>
                </c:pt>
                <c:pt idx="1681">
                  <c:v>33094.5</c:v>
                </c:pt>
                <c:pt idx="1682">
                  <c:v>33095.5</c:v>
                </c:pt>
                <c:pt idx="1683">
                  <c:v>33096.5</c:v>
                </c:pt>
                <c:pt idx="1684">
                  <c:v>33097.5</c:v>
                </c:pt>
                <c:pt idx="1685">
                  <c:v>33098.5</c:v>
                </c:pt>
                <c:pt idx="1686">
                  <c:v>33099.5</c:v>
                </c:pt>
                <c:pt idx="1687">
                  <c:v>33100.5</c:v>
                </c:pt>
                <c:pt idx="1688">
                  <c:v>33101.5</c:v>
                </c:pt>
                <c:pt idx="1689">
                  <c:v>33102.5</c:v>
                </c:pt>
                <c:pt idx="1690">
                  <c:v>33103.5</c:v>
                </c:pt>
                <c:pt idx="1691">
                  <c:v>33104.5</c:v>
                </c:pt>
                <c:pt idx="1692">
                  <c:v>33105.5</c:v>
                </c:pt>
                <c:pt idx="1693">
                  <c:v>33106.5</c:v>
                </c:pt>
                <c:pt idx="1694">
                  <c:v>33107.5</c:v>
                </c:pt>
                <c:pt idx="1695">
                  <c:v>33108.5</c:v>
                </c:pt>
                <c:pt idx="1696">
                  <c:v>33109.5</c:v>
                </c:pt>
                <c:pt idx="1697">
                  <c:v>33110.5</c:v>
                </c:pt>
                <c:pt idx="1698">
                  <c:v>33111.5</c:v>
                </c:pt>
                <c:pt idx="1699">
                  <c:v>33112.5</c:v>
                </c:pt>
                <c:pt idx="1700">
                  <c:v>33113.5</c:v>
                </c:pt>
                <c:pt idx="1701">
                  <c:v>33114.5</c:v>
                </c:pt>
                <c:pt idx="1702">
                  <c:v>33115.5</c:v>
                </c:pt>
                <c:pt idx="1703">
                  <c:v>33116.5</c:v>
                </c:pt>
                <c:pt idx="1704">
                  <c:v>33117.5</c:v>
                </c:pt>
                <c:pt idx="1705">
                  <c:v>33118.5</c:v>
                </c:pt>
                <c:pt idx="1706">
                  <c:v>33119.5</c:v>
                </c:pt>
                <c:pt idx="1707">
                  <c:v>33120.5</c:v>
                </c:pt>
                <c:pt idx="1708">
                  <c:v>33121.5</c:v>
                </c:pt>
                <c:pt idx="1709">
                  <c:v>33122.5</c:v>
                </c:pt>
                <c:pt idx="1710">
                  <c:v>33123.5</c:v>
                </c:pt>
                <c:pt idx="1711">
                  <c:v>33124.5</c:v>
                </c:pt>
                <c:pt idx="1712">
                  <c:v>33125.5</c:v>
                </c:pt>
                <c:pt idx="1713">
                  <c:v>33126.5</c:v>
                </c:pt>
                <c:pt idx="1714">
                  <c:v>33127.5</c:v>
                </c:pt>
                <c:pt idx="1715">
                  <c:v>33128.5</c:v>
                </c:pt>
                <c:pt idx="1716">
                  <c:v>33129.5</c:v>
                </c:pt>
                <c:pt idx="1717">
                  <c:v>33130.5</c:v>
                </c:pt>
                <c:pt idx="1718">
                  <c:v>33131.5</c:v>
                </c:pt>
                <c:pt idx="1719">
                  <c:v>33132.5</c:v>
                </c:pt>
                <c:pt idx="1720">
                  <c:v>33133.5</c:v>
                </c:pt>
                <c:pt idx="1721">
                  <c:v>33134.5</c:v>
                </c:pt>
                <c:pt idx="1722">
                  <c:v>33135.5</c:v>
                </c:pt>
                <c:pt idx="1723">
                  <c:v>33136.5</c:v>
                </c:pt>
                <c:pt idx="1724">
                  <c:v>33137.5</c:v>
                </c:pt>
                <c:pt idx="1725">
                  <c:v>33138.5</c:v>
                </c:pt>
                <c:pt idx="1726">
                  <c:v>33139.5</c:v>
                </c:pt>
                <c:pt idx="1727">
                  <c:v>33140.5</c:v>
                </c:pt>
                <c:pt idx="1728">
                  <c:v>33141.5</c:v>
                </c:pt>
                <c:pt idx="1729">
                  <c:v>33142.5</c:v>
                </c:pt>
                <c:pt idx="1730">
                  <c:v>33143.5</c:v>
                </c:pt>
                <c:pt idx="1731">
                  <c:v>33144.5</c:v>
                </c:pt>
                <c:pt idx="1732">
                  <c:v>33145.5</c:v>
                </c:pt>
                <c:pt idx="1733">
                  <c:v>33146.5</c:v>
                </c:pt>
                <c:pt idx="1734">
                  <c:v>33147.5</c:v>
                </c:pt>
                <c:pt idx="1735">
                  <c:v>33148.5</c:v>
                </c:pt>
                <c:pt idx="1736">
                  <c:v>33149.5</c:v>
                </c:pt>
                <c:pt idx="1737">
                  <c:v>33150.5</c:v>
                </c:pt>
                <c:pt idx="1738">
                  <c:v>33151.5</c:v>
                </c:pt>
                <c:pt idx="1739">
                  <c:v>33152.5</c:v>
                </c:pt>
                <c:pt idx="1740">
                  <c:v>33153.5</c:v>
                </c:pt>
                <c:pt idx="1741">
                  <c:v>33154.5</c:v>
                </c:pt>
                <c:pt idx="1742">
                  <c:v>33155.5</c:v>
                </c:pt>
                <c:pt idx="1743">
                  <c:v>33156.5</c:v>
                </c:pt>
                <c:pt idx="1744">
                  <c:v>33157.5</c:v>
                </c:pt>
                <c:pt idx="1745">
                  <c:v>33158.5</c:v>
                </c:pt>
                <c:pt idx="1746">
                  <c:v>33159.5</c:v>
                </c:pt>
                <c:pt idx="1747">
                  <c:v>33160.5</c:v>
                </c:pt>
                <c:pt idx="1748">
                  <c:v>33161.5</c:v>
                </c:pt>
                <c:pt idx="1749">
                  <c:v>33162.5</c:v>
                </c:pt>
                <c:pt idx="1750">
                  <c:v>33163.5</c:v>
                </c:pt>
                <c:pt idx="1751">
                  <c:v>33164.5</c:v>
                </c:pt>
                <c:pt idx="1752">
                  <c:v>33165.5</c:v>
                </c:pt>
                <c:pt idx="1753">
                  <c:v>33166.5</c:v>
                </c:pt>
                <c:pt idx="1754">
                  <c:v>33167.5</c:v>
                </c:pt>
                <c:pt idx="1755">
                  <c:v>33168.5</c:v>
                </c:pt>
                <c:pt idx="1756">
                  <c:v>33169.5</c:v>
                </c:pt>
                <c:pt idx="1757">
                  <c:v>33170.5</c:v>
                </c:pt>
                <c:pt idx="1758">
                  <c:v>33171.5</c:v>
                </c:pt>
                <c:pt idx="1759">
                  <c:v>33172.5</c:v>
                </c:pt>
                <c:pt idx="1760">
                  <c:v>33173.5</c:v>
                </c:pt>
                <c:pt idx="1761">
                  <c:v>33174.5</c:v>
                </c:pt>
                <c:pt idx="1762">
                  <c:v>33175.5</c:v>
                </c:pt>
                <c:pt idx="1763">
                  <c:v>33176.5</c:v>
                </c:pt>
                <c:pt idx="1764">
                  <c:v>33177.5</c:v>
                </c:pt>
                <c:pt idx="1765">
                  <c:v>33178.5</c:v>
                </c:pt>
                <c:pt idx="1766">
                  <c:v>33179.5</c:v>
                </c:pt>
                <c:pt idx="1767">
                  <c:v>33180.5</c:v>
                </c:pt>
                <c:pt idx="1768">
                  <c:v>33181.5</c:v>
                </c:pt>
                <c:pt idx="1769">
                  <c:v>33182.5</c:v>
                </c:pt>
                <c:pt idx="1770">
                  <c:v>33183.5</c:v>
                </c:pt>
                <c:pt idx="1771">
                  <c:v>33184.5</c:v>
                </c:pt>
                <c:pt idx="1772">
                  <c:v>33185.5</c:v>
                </c:pt>
                <c:pt idx="1773">
                  <c:v>33186.5</c:v>
                </c:pt>
                <c:pt idx="1774">
                  <c:v>33187.5</c:v>
                </c:pt>
                <c:pt idx="1775">
                  <c:v>33188.5</c:v>
                </c:pt>
                <c:pt idx="1776">
                  <c:v>33189.5</c:v>
                </c:pt>
                <c:pt idx="1777">
                  <c:v>33190.5</c:v>
                </c:pt>
                <c:pt idx="1778">
                  <c:v>33191.5</c:v>
                </c:pt>
                <c:pt idx="1779">
                  <c:v>33192.5</c:v>
                </c:pt>
                <c:pt idx="1780">
                  <c:v>33193.5</c:v>
                </c:pt>
                <c:pt idx="1781">
                  <c:v>33194.5</c:v>
                </c:pt>
                <c:pt idx="1782">
                  <c:v>33195.5</c:v>
                </c:pt>
                <c:pt idx="1783">
                  <c:v>33196.5</c:v>
                </c:pt>
                <c:pt idx="1784">
                  <c:v>33197.5</c:v>
                </c:pt>
                <c:pt idx="1785">
                  <c:v>33198.5</c:v>
                </c:pt>
                <c:pt idx="1786">
                  <c:v>33199.5</c:v>
                </c:pt>
                <c:pt idx="1787">
                  <c:v>33200.5</c:v>
                </c:pt>
                <c:pt idx="1788">
                  <c:v>33201.5</c:v>
                </c:pt>
                <c:pt idx="1789">
                  <c:v>33202.5</c:v>
                </c:pt>
                <c:pt idx="1790">
                  <c:v>33203.5</c:v>
                </c:pt>
                <c:pt idx="1791">
                  <c:v>33204.5</c:v>
                </c:pt>
                <c:pt idx="1792">
                  <c:v>33205.5</c:v>
                </c:pt>
                <c:pt idx="1793">
                  <c:v>33206.5</c:v>
                </c:pt>
                <c:pt idx="1794">
                  <c:v>33207.5</c:v>
                </c:pt>
                <c:pt idx="1795">
                  <c:v>33208.5</c:v>
                </c:pt>
                <c:pt idx="1796">
                  <c:v>33209.5</c:v>
                </c:pt>
                <c:pt idx="1797">
                  <c:v>33210.5</c:v>
                </c:pt>
                <c:pt idx="1798">
                  <c:v>33211.5</c:v>
                </c:pt>
                <c:pt idx="1799">
                  <c:v>33212.5</c:v>
                </c:pt>
                <c:pt idx="1800">
                  <c:v>33213.5</c:v>
                </c:pt>
                <c:pt idx="1801">
                  <c:v>33214.5</c:v>
                </c:pt>
                <c:pt idx="1802">
                  <c:v>33215.5</c:v>
                </c:pt>
                <c:pt idx="1803">
                  <c:v>33216.5</c:v>
                </c:pt>
                <c:pt idx="1804">
                  <c:v>33217.5</c:v>
                </c:pt>
                <c:pt idx="1805">
                  <c:v>33218.5</c:v>
                </c:pt>
                <c:pt idx="1806">
                  <c:v>33219.5</c:v>
                </c:pt>
                <c:pt idx="1807">
                  <c:v>33220.5</c:v>
                </c:pt>
                <c:pt idx="1808">
                  <c:v>33221.5</c:v>
                </c:pt>
                <c:pt idx="1809">
                  <c:v>33222.5</c:v>
                </c:pt>
                <c:pt idx="1810">
                  <c:v>33223.5</c:v>
                </c:pt>
                <c:pt idx="1811">
                  <c:v>33224.5</c:v>
                </c:pt>
                <c:pt idx="1812">
                  <c:v>33225.5</c:v>
                </c:pt>
                <c:pt idx="1813">
                  <c:v>33226.5</c:v>
                </c:pt>
                <c:pt idx="1814">
                  <c:v>33227.5</c:v>
                </c:pt>
                <c:pt idx="1815">
                  <c:v>33228.5</c:v>
                </c:pt>
                <c:pt idx="1816">
                  <c:v>33229.5</c:v>
                </c:pt>
                <c:pt idx="1817">
                  <c:v>33230.5</c:v>
                </c:pt>
                <c:pt idx="1818">
                  <c:v>33231.5</c:v>
                </c:pt>
                <c:pt idx="1819">
                  <c:v>33232.5</c:v>
                </c:pt>
                <c:pt idx="1820">
                  <c:v>33233.5</c:v>
                </c:pt>
                <c:pt idx="1821">
                  <c:v>33234.5</c:v>
                </c:pt>
                <c:pt idx="1822">
                  <c:v>33235.5</c:v>
                </c:pt>
                <c:pt idx="1823">
                  <c:v>33236.5</c:v>
                </c:pt>
                <c:pt idx="1824">
                  <c:v>33237.5</c:v>
                </c:pt>
                <c:pt idx="1825">
                  <c:v>33238.5</c:v>
                </c:pt>
              </c:numCache>
            </c:numRef>
          </c:cat>
          <c:val>
            <c:numRef>
              <c:f>Sheet2!$B$2:$B$1827</c:f>
              <c:numCache>
                <c:formatCode>General</c:formatCode>
                <c:ptCount val="1826"/>
                <c:pt idx="0">
                  <c:v>1.0476380000000001</c:v>
                </c:pt>
                <c:pt idx="1">
                  <c:v>1.0837460000000001</c:v>
                </c:pt>
                <c:pt idx="2">
                  <c:v>1.1165799999999999</c:v>
                </c:pt>
                <c:pt idx="3">
                  <c:v>1.028667</c:v>
                </c:pt>
                <c:pt idx="4">
                  <c:v>0.85295699999999997</c:v>
                </c:pt>
                <c:pt idx="5">
                  <c:v>0.85602500000000004</c:v>
                </c:pt>
                <c:pt idx="6">
                  <c:v>0.91434300000000002</c:v>
                </c:pt>
                <c:pt idx="7">
                  <c:v>0.88454200000000005</c:v>
                </c:pt>
                <c:pt idx="8">
                  <c:v>0.84744699999999995</c:v>
                </c:pt>
                <c:pt idx="9">
                  <c:v>0.99904999999999999</c:v>
                </c:pt>
                <c:pt idx="10">
                  <c:v>0.90364999999999995</c:v>
                </c:pt>
                <c:pt idx="11">
                  <c:v>0.792597</c:v>
                </c:pt>
                <c:pt idx="12">
                  <c:v>0.89682600000000001</c:v>
                </c:pt>
                <c:pt idx="13">
                  <c:v>0.83266399999999996</c:v>
                </c:pt>
                <c:pt idx="14">
                  <c:v>0.78642199999999995</c:v>
                </c:pt>
                <c:pt idx="15">
                  <c:v>0.76479399999999997</c:v>
                </c:pt>
                <c:pt idx="16">
                  <c:v>0.75346299999999999</c:v>
                </c:pt>
                <c:pt idx="17">
                  <c:v>0.79897600000000002</c:v>
                </c:pt>
                <c:pt idx="18">
                  <c:v>0.81409900000000002</c:v>
                </c:pt>
                <c:pt idx="19">
                  <c:v>0.75746800000000003</c:v>
                </c:pt>
                <c:pt idx="20">
                  <c:v>0.78653700000000004</c:v>
                </c:pt>
                <c:pt idx="21">
                  <c:v>0.787802</c:v>
                </c:pt>
                <c:pt idx="22">
                  <c:v>0.86572099999999996</c:v>
                </c:pt>
                <c:pt idx="23">
                  <c:v>0.78699600000000003</c:v>
                </c:pt>
                <c:pt idx="24">
                  <c:v>0.72204699999999999</c:v>
                </c:pt>
                <c:pt idx="25">
                  <c:v>0.66422499999999995</c:v>
                </c:pt>
                <c:pt idx="26">
                  <c:v>0.66077300000000005</c:v>
                </c:pt>
                <c:pt idx="27">
                  <c:v>0.70723599999999998</c:v>
                </c:pt>
                <c:pt idx="28">
                  <c:v>0.61855700000000002</c:v>
                </c:pt>
                <c:pt idx="29">
                  <c:v>0.68891400000000003</c:v>
                </c:pt>
                <c:pt idx="30">
                  <c:v>0.58044399999999996</c:v>
                </c:pt>
                <c:pt idx="31">
                  <c:v>0.60631000000000002</c:v>
                </c:pt>
                <c:pt idx="32">
                  <c:v>0.57984500000000005</c:v>
                </c:pt>
                <c:pt idx="33">
                  <c:v>0.624332</c:v>
                </c:pt>
                <c:pt idx="34">
                  <c:v>0.55259800000000003</c:v>
                </c:pt>
                <c:pt idx="35">
                  <c:v>0.564998</c:v>
                </c:pt>
                <c:pt idx="36">
                  <c:v>0.56262500000000004</c:v>
                </c:pt>
                <c:pt idx="37">
                  <c:v>0.5504</c:v>
                </c:pt>
                <c:pt idx="38">
                  <c:v>0.63504400000000005</c:v>
                </c:pt>
                <c:pt idx="39">
                  <c:v>0.53986299999999998</c:v>
                </c:pt>
                <c:pt idx="40">
                  <c:v>0.55493000000000003</c:v>
                </c:pt>
                <c:pt idx="41">
                  <c:v>0.558894</c:v>
                </c:pt>
                <c:pt idx="42">
                  <c:v>0.52959800000000001</c:v>
                </c:pt>
                <c:pt idx="43">
                  <c:v>0.52513500000000002</c:v>
                </c:pt>
                <c:pt idx="44">
                  <c:v>0.57149099999999997</c:v>
                </c:pt>
                <c:pt idx="45">
                  <c:v>0.55601500000000004</c:v>
                </c:pt>
                <c:pt idx="46">
                  <c:v>0.50644599999999995</c:v>
                </c:pt>
                <c:pt idx="47">
                  <c:v>0.508934</c:v>
                </c:pt>
                <c:pt idx="48">
                  <c:v>0.52769699999999997</c:v>
                </c:pt>
                <c:pt idx="49">
                  <c:v>0.56308800000000003</c:v>
                </c:pt>
                <c:pt idx="50">
                  <c:v>0.603379</c:v>
                </c:pt>
                <c:pt idx="51">
                  <c:v>0.52119400000000005</c:v>
                </c:pt>
                <c:pt idx="52">
                  <c:v>0.54811200000000004</c:v>
                </c:pt>
                <c:pt idx="53">
                  <c:v>0.51688000000000001</c:v>
                </c:pt>
                <c:pt idx="54">
                  <c:v>0.49173899999999998</c:v>
                </c:pt>
                <c:pt idx="55">
                  <c:v>0.51114099999999996</c:v>
                </c:pt>
                <c:pt idx="56">
                  <c:v>0.48857499999999998</c:v>
                </c:pt>
                <c:pt idx="57">
                  <c:v>0.44538699999999998</c:v>
                </c:pt>
                <c:pt idx="58">
                  <c:v>0.45941399999999999</c:v>
                </c:pt>
                <c:pt idx="59">
                  <c:v>0.50521700000000003</c:v>
                </c:pt>
                <c:pt idx="60">
                  <c:v>0.92800800000000006</c:v>
                </c:pt>
                <c:pt idx="61">
                  <c:v>0.41569099999999998</c:v>
                </c:pt>
                <c:pt idx="62">
                  <c:v>0.43886799999999998</c:v>
                </c:pt>
                <c:pt idx="63">
                  <c:v>0.47257399999999999</c:v>
                </c:pt>
                <c:pt idx="64">
                  <c:v>0.46930100000000002</c:v>
                </c:pt>
                <c:pt idx="65">
                  <c:v>0.454733</c:v>
                </c:pt>
                <c:pt idx="66">
                  <c:v>0.41969800000000002</c:v>
                </c:pt>
                <c:pt idx="67">
                  <c:v>0.40526499999999999</c:v>
                </c:pt>
                <c:pt idx="68">
                  <c:v>0.43590899999999999</c:v>
                </c:pt>
                <c:pt idx="69">
                  <c:v>0.45480999999999999</c:v>
                </c:pt>
                <c:pt idx="70">
                  <c:v>0.43746699999999999</c:v>
                </c:pt>
                <c:pt idx="71">
                  <c:v>0.448764</c:v>
                </c:pt>
                <c:pt idx="72">
                  <c:v>0.439639</c:v>
                </c:pt>
                <c:pt idx="73">
                  <c:v>0.38697199999999998</c:v>
                </c:pt>
                <c:pt idx="74">
                  <c:v>0.408889</c:v>
                </c:pt>
                <c:pt idx="75">
                  <c:v>0.38712099999999999</c:v>
                </c:pt>
                <c:pt idx="76">
                  <c:v>0.38189899999999999</c:v>
                </c:pt>
                <c:pt idx="77">
                  <c:v>0.51320699999999997</c:v>
                </c:pt>
                <c:pt idx="78">
                  <c:v>0.51141000000000003</c:v>
                </c:pt>
                <c:pt idx="79">
                  <c:v>0.62146599999999996</c:v>
                </c:pt>
                <c:pt idx="80">
                  <c:v>0.81050299999999997</c:v>
                </c:pt>
                <c:pt idx="81">
                  <c:v>0.36633199999999999</c:v>
                </c:pt>
                <c:pt idx="82">
                  <c:v>0.37574000000000002</c:v>
                </c:pt>
                <c:pt idx="83">
                  <c:v>0.81312799999999996</c:v>
                </c:pt>
                <c:pt idx="84">
                  <c:v>1.7412510000000001</c:v>
                </c:pt>
                <c:pt idx="85">
                  <c:v>0.340922</c:v>
                </c:pt>
                <c:pt idx="86">
                  <c:v>0.48517500000000002</c:v>
                </c:pt>
                <c:pt idx="87">
                  <c:v>0.43651200000000001</c:v>
                </c:pt>
                <c:pt idx="88">
                  <c:v>0.69442999999999999</c:v>
                </c:pt>
                <c:pt idx="89">
                  <c:v>0.99126800000000004</c:v>
                </c:pt>
                <c:pt idx="90">
                  <c:v>0.83958299999999997</c:v>
                </c:pt>
                <c:pt idx="91">
                  <c:v>2.3541219999999998</c:v>
                </c:pt>
                <c:pt idx="92">
                  <c:v>1.4854689999999999</c:v>
                </c:pt>
                <c:pt idx="93">
                  <c:v>1.0012209999999999</c:v>
                </c:pt>
                <c:pt idx="94">
                  <c:v>1.432032</c:v>
                </c:pt>
                <c:pt idx="95">
                  <c:v>0.51765700000000003</c:v>
                </c:pt>
                <c:pt idx="96">
                  <c:v>0.42227100000000001</c:v>
                </c:pt>
                <c:pt idx="97">
                  <c:v>0.37215999999999999</c:v>
                </c:pt>
                <c:pt idx="98">
                  <c:v>0.35798600000000003</c:v>
                </c:pt>
                <c:pt idx="99">
                  <c:v>0.58272400000000002</c:v>
                </c:pt>
                <c:pt idx="100">
                  <c:v>0.52125299999999997</c:v>
                </c:pt>
                <c:pt idx="101">
                  <c:v>0.476491</c:v>
                </c:pt>
                <c:pt idx="102">
                  <c:v>0.57962999999999998</c:v>
                </c:pt>
                <c:pt idx="103">
                  <c:v>0.34678300000000001</c:v>
                </c:pt>
                <c:pt idx="104">
                  <c:v>0.54611900000000002</c:v>
                </c:pt>
                <c:pt idx="105">
                  <c:v>1.0868960000000001</c:v>
                </c:pt>
                <c:pt idx="106">
                  <c:v>0.86223099999999997</c:v>
                </c:pt>
                <c:pt idx="107">
                  <c:v>1.78739</c:v>
                </c:pt>
                <c:pt idx="108">
                  <c:v>4.9119289999999998</c:v>
                </c:pt>
                <c:pt idx="109">
                  <c:v>0.54669500000000004</c:v>
                </c:pt>
                <c:pt idx="110">
                  <c:v>0.38696399999999997</c:v>
                </c:pt>
                <c:pt idx="111">
                  <c:v>0.38869100000000001</c:v>
                </c:pt>
                <c:pt idx="112">
                  <c:v>0.388764</c:v>
                </c:pt>
                <c:pt idx="113">
                  <c:v>0.47023399999999999</c:v>
                </c:pt>
                <c:pt idx="114">
                  <c:v>1.9042060000000001</c:v>
                </c:pt>
                <c:pt idx="115">
                  <c:v>0.543485</c:v>
                </c:pt>
                <c:pt idx="116">
                  <c:v>0.36564099999999999</c:v>
                </c:pt>
                <c:pt idx="117">
                  <c:v>0.38538</c:v>
                </c:pt>
                <c:pt idx="118">
                  <c:v>0.37793700000000002</c:v>
                </c:pt>
                <c:pt idx="119">
                  <c:v>0.35093299999999999</c:v>
                </c:pt>
                <c:pt idx="120">
                  <c:v>0.31143100000000001</c:v>
                </c:pt>
                <c:pt idx="121">
                  <c:v>0.29918499999999998</c:v>
                </c:pt>
                <c:pt idx="122">
                  <c:v>0.82298400000000005</c:v>
                </c:pt>
                <c:pt idx="123">
                  <c:v>0.352435</c:v>
                </c:pt>
                <c:pt idx="124">
                  <c:v>0.35722100000000001</c:v>
                </c:pt>
                <c:pt idx="125">
                  <c:v>0.36216500000000001</c:v>
                </c:pt>
                <c:pt idx="126">
                  <c:v>0.332424</c:v>
                </c:pt>
                <c:pt idx="127">
                  <c:v>0.34564</c:v>
                </c:pt>
                <c:pt idx="128">
                  <c:v>0.63876100000000002</c:v>
                </c:pt>
                <c:pt idx="129">
                  <c:v>1.184763</c:v>
                </c:pt>
                <c:pt idx="130">
                  <c:v>3.7171460000000001</c:v>
                </c:pt>
                <c:pt idx="131">
                  <c:v>0.37839099999999998</c:v>
                </c:pt>
                <c:pt idx="132">
                  <c:v>0.33233600000000002</c:v>
                </c:pt>
                <c:pt idx="133">
                  <c:v>0.30246099999999998</c:v>
                </c:pt>
                <c:pt idx="134">
                  <c:v>0.29552099999999998</c:v>
                </c:pt>
                <c:pt idx="135">
                  <c:v>0.49574800000000002</c:v>
                </c:pt>
                <c:pt idx="136">
                  <c:v>0.43592199999999998</c:v>
                </c:pt>
                <c:pt idx="137">
                  <c:v>0.31485999999999997</c:v>
                </c:pt>
                <c:pt idx="138">
                  <c:v>0.31210900000000003</c:v>
                </c:pt>
                <c:pt idx="139">
                  <c:v>0.316361</c:v>
                </c:pt>
                <c:pt idx="140">
                  <c:v>0.40310600000000002</c:v>
                </c:pt>
                <c:pt idx="141">
                  <c:v>0.61862700000000004</c:v>
                </c:pt>
                <c:pt idx="142">
                  <c:v>0.27812100000000001</c:v>
                </c:pt>
                <c:pt idx="143">
                  <c:v>0.25512400000000002</c:v>
                </c:pt>
                <c:pt idx="144">
                  <c:v>0.42538799999999999</c:v>
                </c:pt>
                <c:pt idx="145">
                  <c:v>0.73062899999999997</c:v>
                </c:pt>
                <c:pt idx="146">
                  <c:v>1.5265359999999999</c:v>
                </c:pt>
                <c:pt idx="147">
                  <c:v>2.249668999999999</c:v>
                </c:pt>
                <c:pt idx="148">
                  <c:v>1.72766</c:v>
                </c:pt>
                <c:pt idx="149">
                  <c:v>1.1581459999999999</c:v>
                </c:pt>
                <c:pt idx="150">
                  <c:v>2.2933379999999999</c:v>
                </c:pt>
                <c:pt idx="151">
                  <c:v>1.810532</c:v>
                </c:pt>
                <c:pt idx="152">
                  <c:v>2.058996</c:v>
                </c:pt>
                <c:pt idx="153">
                  <c:v>1.8021119999999999</c:v>
                </c:pt>
                <c:pt idx="154">
                  <c:v>2.4802919999999999</c:v>
                </c:pt>
                <c:pt idx="155">
                  <c:v>4.4213389999999997</c:v>
                </c:pt>
                <c:pt idx="156">
                  <c:v>1.9667539999999999</c:v>
                </c:pt>
                <c:pt idx="157">
                  <c:v>2.556578</c:v>
                </c:pt>
                <c:pt idx="158">
                  <c:v>3.141286</c:v>
                </c:pt>
                <c:pt idx="159">
                  <c:v>1.6495</c:v>
                </c:pt>
                <c:pt idx="160">
                  <c:v>3.4455179999999999</c:v>
                </c:pt>
                <c:pt idx="161">
                  <c:v>2.374938999999999</c:v>
                </c:pt>
                <c:pt idx="162">
                  <c:v>2.341151</c:v>
                </c:pt>
                <c:pt idx="163">
                  <c:v>2.64297</c:v>
                </c:pt>
                <c:pt idx="164">
                  <c:v>2.4001380000000001</c:v>
                </c:pt>
                <c:pt idx="165">
                  <c:v>2.457612999999998</c:v>
                </c:pt>
                <c:pt idx="166">
                  <c:v>1.6622429999999999</c:v>
                </c:pt>
                <c:pt idx="167">
                  <c:v>2.1233979999999999</c:v>
                </c:pt>
                <c:pt idx="168">
                  <c:v>1.605747</c:v>
                </c:pt>
                <c:pt idx="169">
                  <c:v>2.5882010000000002</c:v>
                </c:pt>
                <c:pt idx="170">
                  <c:v>1.6088929999999999</c:v>
                </c:pt>
                <c:pt idx="171">
                  <c:v>2.8572820000000001</c:v>
                </c:pt>
                <c:pt idx="172">
                  <c:v>2.836972999999996</c:v>
                </c:pt>
                <c:pt idx="173">
                  <c:v>2.422839999999999</c:v>
                </c:pt>
                <c:pt idx="174">
                  <c:v>1.0153650000000001</c:v>
                </c:pt>
                <c:pt idx="175">
                  <c:v>1.357829</c:v>
                </c:pt>
                <c:pt idx="176">
                  <c:v>1.3155289999999999</c:v>
                </c:pt>
                <c:pt idx="177">
                  <c:v>2.0951749999999998</c:v>
                </c:pt>
                <c:pt idx="178">
                  <c:v>1.85375</c:v>
                </c:pt>
                <c:pt idx="179">
                  <c:v>1.6390070000000001</c:v>
                </c:pt>
                <c:pt idx="180">
                  <c:v>2.6463580000000002</c:v>
                </c:pt>
                <c:pt idx="181">
                  <c:v>2.6870150000000002</c:v>
                </c:pt>
                <c:pt idx="182">
                  <c:v>1.787242</c:v>
                </c:pt>
                <c:pt idx="183">
                  <c:v>2.6175069999999998</c:v>
                </c:pt>
                <c:pt idx="184">
                  <c:v>2.517503</c:v>
                </c:pt>
                <c:pt idx="185">
                  <c:v>2.7488579999999998</c:v>
                </c:pt>
                <c:pt idx="186">
                  <c:v>2.754203</c:v>
                </c:pt>
                <c:pt idx="187">
                  <c:v>2.228183</c:v>
                </c:pt>
                <c:pt idx="188">
                  <c:v>2.328306</c:v>
                </c:pt>
                <c:pt idx="189">
                  <c:v>2.420312</c:v>
                </c:pt>
                <c:pt idx="190">
                  <c:v>2.7032829999999999</c:v>
                </c:pt>
                <c:pt idx="191">
                  <c:v>3.5540349999999998</c:v>
                </c:pt>
                <c:pt idx="192">
                  <c:v>1.947635</c:v>
                </c:pt>
                <c:pt idx="193">
                  <c:v>1.17096</c:v>
                </c:pt>
                <c:pt idx="194">
                  <c:v>1.825189</c:v>
                </c:pt>
                <c:pt idx="195">
                  <c:v>2.85093</c:v>
                </c:pt>
                <c:pt idx="196">
                  <c:v>3.042918999999999</c:v>
                </c:pt>
                <c:pt idx="197">
                  <c:v>2.4505020000000002</c:v>
                </c:pt>
                <c:pt idx="198">
                  <c:v>2.0308310000000001</c:v>
                </c:pt>
                <c:pt idx="199">
                  <c:v>2.7920410000000002</c:v>
                </c:pt>
                <c:pt idx="200">
                  <c:v>2.7843650000000002</c:v>
                </c:pt>
                <c:pt idx="201">
                  <c:v>2.153068999999999</c:v>
                </c:pt>
                <c:pt idx="202">
                  <c:v>1.0180530000000001</c:v>
                </c:pt>
                <c:pt idx="203">
                  <c:v>3.061942999999999</c:v>
                </c:pt>
                <c:pt idx="204">
                  <c:v>1.756788</c:v>
                </c:pt>
                <c:pt idx="205">
                  <c:v>2.2659859999999998</c:v>
                </c:pt>
                <c:pt idx="206">
                  <c:v>1.209999</c:v>
                </c:pt>
                <c:pt idx="207">
                  <c:v>1.1673629999999999</c:v>
                </c:pt>
                <c:pt idx="208">
                  <c:v>2.7323369999999998</c:v>
                </c:pt>
                <c:pt idx="209">
                  <c:v>1.6197330000000001</c:v>
                </c:pt>
                <c:pt idx="210">
                  <c:v>1.909535</c:v>
                </c:pt>
                <c:pt idx="211">
                  <c:v>1.778287</c:v>
                </c:pt>
                <c:pt idx="212">
                  <c:v>3.1631860000000001</c:v>
                </c:pt>
                <c:pt idx="213">
                  <c:v>2.815831999999999</c:v>
                </c:pt>
                <c:pt idx="214">
                  <c:v>2.5643989999999999</c:v>
                </c:pt>
                <c:pt idx="215">
                  <c:v>1.6237429999999999</c:v>
                </c:pt>
                <c:pt idx="216">
                  <c:v>2.6058840000000001</c:v>
                </c:pt>
                <c:pt idx="217">
                  <c:v>2.4778349999999998</c:v>
                </c:pt>
                <c:pt idx="218">
                  <c:v>2.6417700000000002</c:v>
                </c:pt>
                <c:pt idx="219">
                  <c:v>1.561788</c:v>
                </c:pt>
                <c:pt idx="220">
                  <c:v>3.056821999999999</c:v>
                </c:pt>
                <c:pt idx="221">
                  <c:v>2.4683380000000001</c:v>
                </c:pt>
                <c:pt idx="222">
                  <c:v>2.1789200000000002</c:v>
                </c:pt>
                <c:pt idx="223">
                  <c:v>3.3181250000000002</c:v>
                </c:pt>
                <c:pt idx="224">
                  <c:v>2.6273309999999999</c:v>
                </c:pt>
                <c:pt idx="225">
                  <c:v>2.539623999999999</c:v>
                </c:pt>
                <c:pt idx="226">
                  <c:v>2.6980900000000001</c:v>
                </c:pt>
                <c:pt idx="227">
                  <c:v>3.3648980000000002</c:v>
                </c:pt>
                <c:pt idx="228">
                  <c:v>3.7893340000000002</c:v>
                </c:pt>
                <c:pt idx="229">
                  <c:v>3.7179340000000001</c:v>
                </c:pt>
                <c:pt idx="230">
                  <c:v>3.2005240000000001</c:v>
                </c:pt>
                <c:pt idx="231">
                  <c:v>3.130636</c:v>
                </c:pt>
                <c:pt idx="232">
                  <c:v>3.0949</c:v>
                </c:pt>
                <c:pt idx="233">
                  <c:v>4.0339710000000002</c:v>
                </c:pt>
                <c:pt idx="234">
                  <c:v>3.1158320000000002</c:v>
                </c:pt>
                <c:pt idx="235">
                  <c:v>3.1840649999999999</c:v>
                </c:pt>
                <c:pt idx="236">
                  <c:v>2.618398</c:v>
                </c:pt>
                <c:pt idx="237">
                  <c:v>3.3939819999999998</c:v>
                </c:pt>
                <c:pt idx="238">
                  <c:v>3.9937770000000001</c:v>
                </c:pt>
                <c:pt idx="239">
                  <c:v>2.2357079999999998</c:v>
                </c:pt>
                <c:pt idx="240">
                  <c:v>2.3812380000000002</c:v>
                </c:pt>
                <c:pt idx="241">
                  <c:v>2.6204779999999999</c:v>
                </c:pt>
                <c:pt idx="242">
                  <c:v>3.5202100000000001</c:v>
                </c:pt>
                <c:pt idx="243">
                  <c:v>3.6917789999999981</c:v>
                </c:pt>
                <c:pt idx="244">
                  <c:v>2.506437</c:v>
                </c:pt>
                <c:pt idx="245">
                  <c:v>2.86293</c:v>
                </c:pt>
                <c:pt idx="246">
                  <c:v>2.7503649999999999</c:v>
                </c:pt>
                <c:pt idx="247">
                  <c:v>2.5673499999999998</c:v>
                </c:pt>
                <c:pt idx="248">
                  <c:v>3.179373</c:v>
                </c:pt>
                <c:pt idx="249">
                  <c:v>3.202253999999999</c:v>
                </c:pt>
                <c:pt idx="250">
                  <c:v>3.6879059999999999</c:v>
                </c:pt>
                <c:pt idx="251">
                  <c:v>3.2180040000000001</c:v>
                </c:pt>
                <c:pt idx="252">
                  <c:v>2.7865510000000002</c:v>
                </c:pt>
                <c:pt idx="253">
                  <c:v>3.2501190000000002</c:v>
                </c:pt>
                <c:pt idx="254">
                  <c:v>3.510367</c:v>
                </c:pt>
                <c:pt idx="255">
                  <c:v>2.9601600000000001</c:v>
                </c:pt>
                <c:pt idx="256">
                  <c:v>3.8919519999999981</c:v>
                </c:pt>
                <c:pt idx="257">
                  <c:v>3.3271220000000001</c:v>
                </c:pt>
                <c:pt idx="258">
                  <c:v>3.482005</c:v>
                </c:pt>
                <c:pt idx="259">
                  <c:v>2.8950749999999981</c:v>
                </c:pt>
                <c:pt idx="260">
                  <c:v>3.5308790000000001</c:v>
                </c:pt>
                <c:pt idx="261">
                  <c:v>3.6569970000000001</c:v>
                </c:pt>
                <c:pt idx="262">
                  <c:v>3.2731119999999998</c:v>
                </c:pt>
                <c:pt idx="263">
                  <c:v>3.361383</c:v>
                </c:pt>
                <c:pt idx="264">
                  <c:v>3.1411519999999999</c:v>
                </c:pt>
                <c:pt idx="265">
                  <c:v>3.756892999999998</c:v>
                </c:pt>
                <c:pt idx="266">
                  <c:v>4.360006999999996</c:v>
                </c:pt>
                <c:pt idx="267">
                  <c:v>3.9640689999999981</c:v>
                </c:pt>
                <c:pt idx="268">
                  <c:v>4.3185559999999947</c:v>
                </c:pt>
                <c:pt idx="269">
                  <c:v>3.8661150000000002</c:v>
                </c:pt>
                <c:pt idx="270">
                  <c:v>3.6449050000000001</c:v>
                </c:pt>
                <c:pt idx="271">
                  <c:v>3.6082749999999999</c:v>
                </c:pt>
                <c:pt idx="272">
                  <c:v>3.447048999999998</c:v>
                </c:pt>
                <c:pt idx="273">
                  <c:v>3.0837940000000001</c:v>
                </c:pt>
                <c:pt idx="274">
                  <c:v>3.421557</c:v>
                </c:pt>
                <c:pt idx="275">
                  <c:v>3.639256</c:v>
                </c:pt>
                <c:pt idx="276">
                  <c:v>4.3697780000000002</c:v>
                </c:pt>
                <c:pt idx="277">
                  <c:v>4.8150819999999959</c:v>
                </c:pt>
                <c:pt idx="278">
                  <c:v>5.1360799999999998</c:v>
                </c:pt>
                <c:pt idx="279">
                  <c:v>5.4755760000000002</c:v>
                </c:pt>
                <c:pt idx="280">
                  <c:v>4.7998469999999998</c:v>
                </c:pt>
                <c:pt idx="281">
                  <c:v>4.7691470000000002</c:v>
                </c:pt>
                <c:pt idx="282">
                  <c:v>4.2986870000000001</c:v>
                </c:pt>
                <c:pt idx="283">
                  <c:v>4.0668189999999962</c:v>
                </c:pt>
                <c:pt idx="284">
                  <c:v>4.1635179999999927</c:v>
                </c:pt>
                <c:pt idx="285">
                  <c:v>4.7261439999999997</c:v>
                </c:pt>
                <c:pt idx="286">
                  <c:v>4.870082</c:v>
                </c:pt>
                <c:pt idx="287">
                  <c:v>4.8982760000000001</c:v>
                </c:pt>
                <c:pt idx="288">
                  <c:v>5.3978829999999949</c:v>
                </c:pt>
                <c:pt idx="289">
                  <c:v>4.5104889999999962</c:v>
                </c:pt>
                <c:pt idx="290">
                  <c:v>4.3102309999999964</c:v>
                </c:pt>
                <c:pt idx="291">
                  <c:v>3.9518230000000001</c:v>
                </c:pt>
                <c:pt idx="292">
                  <c:v>3.9090940000000001</c:v>
                </c:pt>
                <c:pt idx="293">
                  <c:v>4.3116940000000001</c:v>
                </c:pt>
                <c:pt idx="294">
                  <c:v>3.8599269999999981</c:v>
                </c:pt>
                <c:pt idx="295">
                  <c:v>3.349553999999999</c:v>
                </c:pt>
                <c:pt idx="296">
                  <c:v>4.2991590000000004</c:v>
                </c:pt>
                <c:pt idx="297">
                  <c:v>3.9443899999999998</c:v>
                </c:pt>
                <c:pt idx="298">
                  <c:v>3.5092650000000001</c:v>
                </c:pt>
                <c:pt idx="299">
                  <c:v>3.693279</c:v>
                </c:pt>
                <c:pt idx="300">
                  <c:v>6.4551889999999963</c:v>
                </c:pt>
                <c:pt idx="301">
                  <c:v>3.2646820000000001</c:v>
                </c:pt>
                <c:pt idx="302">
                  <c:v>3.3211550000000001</c:v>
                </c:pt>
                <c:pt idx="303">
                  <c:v>3.2225950000000001</c:v>
                </c:pt>
                <c:pt idx="304">
                  <c:v>3.0920570000000001</c:v>
                </c:pt>
                <c:pt idx="305">
                  <c:v>3.1502810000000001</c:v>
                </c:pt>
                <c:pt idx="306">
                  <c:v>3.1754120000000001</c:v>
                </c:pt>
                <c:pt idx="307">
                  <c:v>3.2023220000000001</c:v>
                </c:pt>
                <c:pt idx="308">
                  <c:v>3.1733709999999999</c:v>
                </c:pt>
                <c:pt idx="309">
                  <c:v>2.822464999999998</c:v>
                </c:pt>
                <c:pt idx="310">
                  <c:v>2.8164639999999959</c:v>
                </c:pt>
                <c:pt idx="311">
                  <c:v>2.6288130000000001</c:v>
                </c:pt>
                <c:pt idx="312">
                  <c:v>3.0821269999999998</c:v>
                </c:pt>
                <c:pt idx="313">
                  <c:v>2.844913</c:v>
                </c:pt>
                <c:pt idx="314">
                  <c:v>2.7888359999999999</c:v>
                </c:pt>
                <c:pt idx="315">
                  <c:v>2.7782909999999998</c:v>
                </c:pt>
                <c:pt idx="316">
                  <c:v>2.6105130000000001</c:v>
                </c:pt>
                <c:pt idx="317">
                  <c:v>2.538346999999999</c:v>
                </c:pt>
                <c:pt idx="318">
                  <c:v>2.556407999999998</c:v>
                </c:pt>
                <c:pt idx="319">
                  <c:v>3.256742</c:v>
                </c:pt>
                <c:pt idx="320">
                  <c:v>2.911554999999999</c:v>
                </c:pt>
                <c:pt idx="321">
                  <c:v>2.8477480000000002</c:v>
                </c:pt>
                <c:pt idx="322">
                  <c:v>2.644895</c:v>
                </c:pt>
                <c:pt idx="323">
                  <c:v>2.3762179999999971</c:v>
                </c:pt>
                <c:pt idx="324">
                  <c:v>2.280262</c:v>
                </c:pt>
                <c:pt idx="325">
                  <c:v>2.174142999999999</c:v>
                </c:pt>
                <c:pt idx="326">
                  <c:v>2.0944210000000001</c:v>
                </c:pt>
                <c:pt idx="327">
                  <c:v>2.1251570000000002</c:v>
                </c:pt>
                <c:pt idx="328">
                  <c:v>2.185422</c:v>
                </c:pt>
                <c:pt idx="329">
                  <c:v>2.04521</c:v>
                </c:pt>
                <c:pt idx="330">
                  <c:v>1.87561</c:v>
                </c:pt>
                <c:pt idx="331">
                  <c:v>1.9189020000000001</c:v>
                </c:pt>
                <c:pt idx="332">
                  <c:v>1.7276450000000001</c:v>
                </c:pt>
                <c:pt idx="333">
                  <c:v>1.727433</c:v>
                </c:pt>
                <c:pt idx="334">
                  <c:v>1.644841</c:v>
                </c:pt>
                <c:pt idx="335">
                  <c:v>1.5803830000000001</c:v>
                </c:pt>
                <c:pt idx="336">
                  <c:v>1.832352</c:v>
                </c:pt>
                <c:pt idx="337">
                  <c:v>1.8911899999999999</c:v>
                </c:pt>
                <c:pt idx="338">
                  <c:v>1.062322</c:v>
                </c:pt>
                <c:pt idx="339">
                  <c:v>1.187632</c:v>
                </c:pt>
                <c:pt idx="340">
                  <c:v>1.0558620000000001</c:v>
                </c:pt>
                <c:pt idx="341">
                  <c:v>1.744999</c:v>
                </c:pt>
                <c:pt idx="342">
                  <c:v>1.5186189999999999</c:v>
                </c:pt>
                <c:pt idx="343">
                  <c:v>1.5562750000000001</c:v>
                </c:pt>
                <c:pt idx="344">
                  <c:v>1.7530570000000001</c:v>
                </c:pt>
                <c:pt idx="345">
                  <c:v>1.518737</c:v>
                </c:pt>
                <c:pt idx="346">
                  <c:v>1.528297</c:v>
                </c:pt>
                <c:pt idx="347">
                  <c:v>1.4475739999999999</c:v>
                </c:pt>
                <c:pt idx="348">
                  <c:v>1.2579670000000001</c:v>
                </c:pt>
                <c:pt idx="349">
                  <c:v>1.2551300000000001</c:v>
                </c:pt>
                <c:pt idx="350">
                  <c:v>1.244073</c:v>
                </c:pt>
                <c:pt idx="351">
                  <c:v>1.3082210000000001</c:v>
                </c:pt>
                <c:pt idx="352">
                  <c:v>1.1508560000000001</c:v>
                </c:pt>
                <c:pt idx="353">
                  <c:v>1.091391</c:v>
                </c:pt>
                <c:pt idx="354">
                  <c:v>1.168793</c:v>
                </c:pt>
                <c:pt idx="355">
                  <c:v>1.159762</c:v>
                </c:pt>
                <c:pt idx="356">
                  <c:v>1.0031000000000001</c:v>
                </c:pt>
                <c:pt idx="357">
                  <c:v>0.95269499999999996</c:v>
                </c:pt>
                <c:pt idx="358">
                  <c:v>1.012834</c:v>
                </c:pt>
                <c:pt idx="359">
                  <c:v>1.0147839999999999</c:v>
                </c:pt>
                <c:pt idx="360">
                  <c:v>0.97007200000000005</c:v>
                </c:pt>
                <c:pt idx="361">
                  <c:v>0.88513799999999998</c:v>
                </c:pt>
                <c:pt idx="362">
                  <c:v>0.90486299999999997</c:v>
                </c:pt>
                <c:pt idx="363">
                  <c:v>0.95275799999999999</c:v>
                </c:pt>
                <c:pt idx="364">
                  <c:v>0.86579300000000003</c:v>
                </c:pt>
                <c:pt idx="365">
                  <c:v>0.97459300000000004</c:v>
                </c:pt>
                <c:pt idx="366">
                  <c:v>0.77410299999999999</c:v>
                </c:pt>
                <c:pt idx="367">
                  <c:v>0.89627999999999997</c:v>
                </c:pt>
                <c:pt idx="368">
                  <c:v>0.90368599999999999</c:v>
                </c:pt>
                <c:pt idx="369">
                  <c:v>0.79781899999999994</c:v>
                </c:pt>
                <c:pt idx="370">
                  <c:v>0.81808499999999995</c:v>
                </c:pt>
                <c:pt idx="371">
                  <c:v>0.80830900000000006</c:v>
                </c:pt>
                <c:pt idx="372">
                  <c:v>0.84593799999999997</c:v>
                </c:pt>
                <c:pt idx="373">
                  <c:v>0.86917999999999995</c:v>
                </c:pt>
                <c:pt idx="374">
                  <c:v>0.78877900000000001</c:v>
                </c:pt>
                <c:pt idx="375">
                  <c:v>0.810477</c:v>
                </c:pt>
                <c:pt idx="376">
                  <c:v>0.79747500000000004</c:v>
                </c:pt>
                <c:pt idx="377">
                  <c:v>0.70626500000000003</c:v>
                </c:pt>
                <c:pt idx="378">
                  <c:v>0.66016799999999998</c:v>
                </c:pt>
                <c:pt idx="379">
                  <c:v>0.68981199999999998</c:v>
                </c:pt>
                <c:pt idx="380">
                  <c:v>1.3147580000000001</c:v>
                </c:pt>
                <c:pt idx="381">
                  <c:v>0.61992499999999995</c:v>
                </c:pt>
                <c:pt idx="382">
                  <c:v>0.69080299999999994</c:v>
                </c:pt>
                <c:pt idx="383">
                  <c:v>0.70445500000000005</c:v>
                </c:pt>
                <c:pt idx="384">
                  <c:v>0.65100899999999995</c:v>
                </c:pt>
                <c:pt idx="385">
                  <c:v>0.64365700000000003</c:v>
                </c:pt>
                <c:pt idx="386">
                  <c:v>0.58639699999999995</c:v>
                </c:pt>
                <c:pt idx="387">
                  <c:v>0.61541100000000004</c:v>
                </c:pt>
                <c:pt idx="388">
                  <c:v>0.60922100000000001</c:v>
                </c:pt>
                <c:pt idx="389">
                  <c:v>0.55301400000000001</c:v>
                </c:pt>
                <c:pt idx="390">
                  <c:v>0.57208800000000004</c:v>
                </c:pt>
                <c:pt idx="391">
                  <c:v>2.1843119999999998</c:v>
                </c:pt>
                <c:pt idx="392">
                  <c:v>1.7717989999999999</c:v>
                </c:pt>
                <c:pt idx="393">
                  <c:v>0.831457</c:v>
                </c:pt>
                <c:pt idx="394">
                  <c:v>2.5322529999999959</c:v>
                </c:pt>
                <c:pt idx="395">
                  <c:v>0.45949899999999999</c:v>
                </c:pt>
                <c:pt idx="396">
                  <c:v>0.44838</c:v>
                </c:pt>
                <c:pt idx="397">
                  <c:v>0.50235099999999999</c:v>
                </c:pt>
                <c:pt idx="398">
                  <c:v>0.50638499999999997</c:v>
                </c:pt>
                <c:pt idx="399">
                  <c:v>0.489093</c:v>
                </c:pt>
                <c:pt idx="400">
                  <c:v>0.54232499999999995</c:v>
                </c:pt>
                <c:pt idx="401">
                  <c:v>0.47539900000000002</c:v>
                </c:pt>
                <c:pt idx="402">
                  <c:v>0.53852900000000004</c:v>
                </c:pt>
                <c:pt idx="403">
                  <c:v>0.464781</c:v>
                </c:pt>
                <c:pt idx="404">
                  <c:v>0.41478199999999998</c:v>
                </c:pt>
                <c:pt idx="405">
                  <c:v>0.48239100000000001</c:v>
                </c:pt>
                <c:pt idx="406">
                  <c:v>0.45332800000000001</c:v>
                </c:pt>
                <c:pt idx="407">
                  <c:v>0.48503099999999999</c:v>
                </c:pt>
                <c:pt idx="408">
                  <c:v>0.48233199999999998</c:v>
                </c:pt>
                <c:pt idx="409">
                  <c:v>0.53252600000000005</c:v>
                </c:pt>
                <c:pt idx="410">
                  <c:v>0.436363</c:v>
                </c:pt>
                <c:pt idx="411">
                  <c:v>0.46594600000000003</c:v>
                </c:pt>
                <c:pt idx="412">
                  <c:v>0.40016800000000002</c:v>
                </c:pt>
                <c:pt idx="413">
                  <c:v>0.377855</c:v>
                </c:pt>
                <c:pt idx="414">
                  <c:v>0.38820399999999999</c:v>
                </c:pt>
                <c:pt idx="415">
                  <c:v>0.40031899999999998</c:v>
                </c:pt>
                <c:pt idx="416">
                  <c:v>0.40818599999999999</c:v>
                </c:pt>
                <c:pt idx="417">
                  <c:v>0.382353</c:v>
                </c:pt>
                <c:pt idx="418">
                  <c:v>0.37243999999999999</c:v>
                </c:pt>
                <c:pt idx="419">
                  <c:v>0.38272600000000001</c:v>
                </c:pt>
                <c:pt idx="420">
                  <c:v>0.38012200000000002</c:v>
                </c:pt>
                <c:pt idx="421">
                  <c:v>0.39139600000000002</c:v>
                </c:pt>
                <c:pt idx="422">
                  <c:v>0.40715299999999999</c:v>
                </c:pt>
                <c:pt idx="423">
                  <c:v>0.359128</c:v>
                </c:pt>
                <c:pt idx="424">
                  <c:v>0.33942800000000001</c:v>
                </c:pt>
                <c:pt idx="425">
                  <c:v>0.619834</c:v>
                </c:pt>
                <c:pt idx="426">
                  <c:v>0.97685</c:v>
                </c:pt>
                <c:pt idx="427">
                  <c:v>0.75129299999999999</c:v>
                </c:pt>
                <c:pt idx="428">
                  <c:v>1.1363810000000001</c:v>
                </c:pt>
                <c:pt idx="429">
                  <c:v>0.69305300000000003</c:v>
                </c:pt>
                <c:pt idx="430">
                  <c:v>0.51148199999999999</c:v>
                </c:pt>
                <c:pt idx="431">
                  <c:v>0.37436999999999998</c:v>
                </c:pt>
                <c:pt idx="432">
                  <c:v>1.1997530000000001</c:v>
                </c:pt>
                <c:pt idx="433">
                  <c:v>0.96768600000000005</c:v>
                </c:pt>
                <c:pt idx="434">
                  <c:v>1.2763359999999999</c:v>
                </c:pt>
                <c:pt idx="435">
                  <c:v>1.1494979999999999</c:v>
                </c:pt>
                <c:pt idx="436">
                  <c:v>0.34173500000000001</c:v>
                </c:pt>
                <c:pt idx="437">
                  <c:v>0.37196099999999999</c:v>
                </c:pt>
                <c:pt idx="438">
                  <c:v>0.40163199999999999</c:v>
                </c:pt>
                <c:pt idx="439">
                  <c:v>0.36071300000000001</c:v>
                </c:pt>
                <c:pt idx="440">
                  <c:v>0.39346199999999998</c:v>
                </c:pt>
                <c:pt idx="441">
                  <c:v>0.48541099999999998</c:v>
                </c:pt>
                <c:pt idx="442">
                  <c:v>0.348246</c:v>
                </c:pt>
                <c:pt idx="443">
                  <c:v>0.334538</c:v>
                </c:pt>
                <c:pt idx="444">
                  <c:v>0.36018899999999998</c:v>
                </c:pt>
                <c:pt idx="445">
                  <c:v>0.511907</c:v>
                </c:pt>
                <c:pt idx="446">
                  <c:v>0.59839200000000003</c:v>
                </c:pt>
                <c:pt idx="447">
                  <c:v>0.483908</c:v>
                </c:pt>
                <c:pt idx="448">
                  <c:v>0.83069800000000005</c:v>
                </c:pt>
                <c:pt idx="449">
                  <c:v>1.218971</c:v>
                </c:pt>
                <c:pt idx="450">
                  <c:v>1.2298370000000001</c:v>
                </c:pt>
                <c:pt idx="451">
                  <c:v>1.3221989999999999</c:v>
                </c:pt>
                <c:pt idx="452">
                  <c:v>0.92870399999999997</c:v>
                </c:pt>
                <c:pt idx="453">
                  <c:v>0.39417400000000002</c:v>
                </c:pt>
                <c:pt idx="454">
                  <c:v>0.33600999999999998</c:v>
                </c:pt>
                <c:pt idx="455">
                  <c:v>0.30898199999999998</c:v>
                </c:pt>
                <c:pt idx="456">
                  <c:v>0.29543000000000003</c:v>
                </c:pt>
                <c:pt idx="457">
                  <c:v>0.37242399999999998</c:v>
                </c:pt>
                <c:pt idx="458">
                  <c:v>0.40571400000000002</c:v>
                </c:pt>
                <c:pt idx="459">
                  <c:v>2.5765660000000001</c:v>
                </c:pt>
                <c:pt idx="460">
                  <c:v>1.807034</c:v>
                </c:pt>
                <c:pt idx="461">
                  <c:v>2.6361379999999999</c:v>
                </c:pt>
                <c:pt idx="462">
                  <c:v>1.186132</c:v>
                </c:pt>
                <c:pt idx="463">
                  <c:v>1.064225</c:v>
                </c:pt>
                <c:pt idx="464">
                  <c:v>0.48998900000000001</c:v>
                </c:pt>
                <c:pt idx="465">
                  <c:v>0.31593399999999999</c:v>
                </c:pt>
                <c:pt idx="466">
                  <c:v>0.93622700000000003</c:v>
                </c:pt>
                <c:pt idx="467">
                  <c:v>1.037552</c:v>
                </c:pt>
                <c:pt idx="468">
                  <c:v>1.526618</c:v>
                </c:pt>
                <c:pt idx="469">
                  <c:v>1.503476</c:v>
                </c:pt>
                <c:pt idx="470">
                  <c:v>1.7002170000000001</c:v>
                </c:pt>
                <c:pt idx="471">
                  <c:v>1.430356</c:v>
                </c:pt>
                <c:pt idx="472">
                  <c:v>2.6322719999999991</c:v>
                </c:pt>
                <c:pt idx="473">
                  <c:v>2.732151</c:v>
                </c:pt>
                <c:pt idx="474">
                  <c:v>2.9111319999999998</c:v>
                </c:pt>
                <c:pt idx="475">
                  <c:v>0.752475</c:v>
                </c:pt>
                <c:pt idx="476">
                  <c:v>0.47039199999999998</c:v>
                </c:pt>
                <c:pt idx="477">
                  <c:v>0.334845</c:v>
                </c:pt>
                <c:pt idx="478">
                  <c:v>0.734155</c:v>
                </c:pt>
                <c:pt idx="479">
                  <c:v>0.87611099999999997</c:v>
                </c:pt>
                <c:pt idx="480">
                  <c:v>1.740542</c:v>
                </c:pt>
                <c:pt idx="481">
                  <c:v>1.6351370000000001</c:v>
                </c:pt>
                <c:pt idx="482">
                  <c:v>1.20512</c:v>
                </c:pt>
                <c:pt idx="483">
                  <c:v>0.90529800000000005</c:v>
                </c:pt>
                <c:pt idx="484">
                  <c:v>0.29117599999999999</c:v>
                </c:pt>
                <c:pt idx="485">
                  <c:v>1.057474</c:v>
                </c:pt>
                <c:pt idx="486">
                  <c:v>1.4356450000000001</c:v>
                </c:pt>
                <c:pt idx="487">
                  <c:v>1.5829409999999999</c:v>
                </c:pt>
                <c:pt idx="488">
                  <c:v>1.2051149999999999</c:v>
                </c:pt>
                <c:pt idx="489">
                  <c:v>1.407656</c:v>
                </c:pt>
                <c:pt idx="490">
                  <c:v>2.8261210000000001</c:v>
                </c:pt>
                <c:pt idx="491">
                  <c:v>2.609772</c:v>
                </c:pt>
                <c:pt idx="492">
                  <c:v>3.776088999999998</c:v>
                </c:pt>
                <c:pt idx="493">
                  <c:v>3.2311420000000002</c:v>
                </c:pt>
                <c:pt idx="494">
                  <c:v>1.5832310000000001</c:v>
                </c:pt>
                <c:pt idx="495">
                  <c:v>1.8851169999999999</c:v>
                </c:pt>
                <c:pt idx="496">
                  <c:v>2.119854999999998</c:v>
                </c:pt>
                <c:pt idx="497">
                  <c:v>2.3422499999999959</c:v>
                </c:pt>
                <c:pt idx="498">
                  <c:v>3.2783679999999999</c:v>
                </c:pt>
                <c:pt idx="499">
                  <c:v>3.0467240000000002</c:v>
                </c:pt>
                <c:pt idx="500">
                  <c:v>1.2665709999999999</c:v>
                </c:pt>
                <c:pt idx="501">
                  <c:v>2.3631820000000001</c:v>
                </c:pt>
                <c:pt idx="502">
                  <c:v>4.4675579999999959</c:v>
                </c:pt>
                <c:pt idx="503">
                  <c:v>3.377386</c:v>
                </c:pt>
                <c:pt idx="504">
                  <c:v>1.613413</c:v>
                </c:pt>
                <c:pt idx="505">
                  <c:v>2.1074769999999998</c:v>
                </c:pt>
                <c:pt idx="506">
                  <c:v>1.8718140000000001</c:v>
                </c:pt>
                <c:pt idx="507">
                  <c:v>1.7327630000000001</c:v>
                </c:pt>
                <c:pt idx="508">
                  <c:v>2.4917669999999981</c:v>
                </c:pt>
                <c:pt idx="509">
                  <c:v>2.152871999999999</c:v>
                </c:pt>
                <c:pt idx="510">
                  <c:v>2.3973900000000001</c:v>
                </c:pt>
                <c:pt idx="511">
                  <c:v>3.8215439999999981</c:v>
                </c:pt>
                <c:pt idx="512">
                  <c:v>2.2295050000000001</c:v>
                </c:pt>
                <c:pt idx="513">
                  <c:v>2.2189770000000002</c:v>
                </c:pt>
                <c:pt idx="514">
                  <c:v>2.8424589999999959</c:v>
                </c:pt>
                <c:pt idx="515">
                  <c:v>2.4272130000000001</c:v>
                </c:pt>
                <c:pt idx="516">
                  <c:v>2.8880819999999998</c:v>
                </c:pt>
                <c:pt idx="517">
                  <c:v>1.903537</c:v>
                </c:pt>
                <c:pt idx="518">
                  <c:v>2.849692999999998</c:v>
                </c:pt>
                <c:pt idx="519">
                  <c:v>2.4510419999999971</c:v>
                </c:pt>
                <c:pt idx="520">
                  <c:v>2.9151310000000001</c:v>
                </c:pt>
                <c:pt idx="521">
                  <c:v>2.976710999999999</c:v>
                </c:pt>
                <c:pt idx="522">
                  <c:v>3.6128619999999971</c:v>
                </c:pt>
                <c:pt idx="523">
                  <c:v>2.3320210000000001</c:v>
                </c:pt>
                <c:pt idx="524">
                  <c:v>2.7035710000000002</c:v>
                </c:pt>
                <c:pt idx="525">
                  <c:v>2.384811</c:v>
                </c:pt>
                <c:pt idx="526">
                  <c:v>3.3507340000000001</c:v>
                </c:pt>
                <c:pt idx="527">
                  <c:v>3.4193020000000001</c:v>
                </c:pt>
                <c:pt idx="528">
                  <c:v>2.506972999999999</c:v>
                </c:pt>
                <c:pt idx="529">
                  <c:v>2.3703210000000001</c:v>
                </c:pt>
                <c:pt idx="530">
                  <c:v>2.549715</c:v>
                </c:pt>
                <c:pt idx="531">
                  <c:v>1.912536</c:v>
                </c:pt>
                <c:pt idx="532">
                  <c:v>2.437608</c:v>
                </c:pt>
                <c:pt idx="533">
                  <c:v>2.7359070000000001</c:v>
                </c:pt>
                <c:pt idx="534">
                  <c:v>2.4364210000000002</c:v>
                </c:pt>
                <c:pt idx="535">
                  <c:v>2.7042139999999999</c:v>
                </c:pt>
                <c:pt idx="536">
                  <c:v>2.480375</c:v>
                </c:pt>
                <c:pt idx="537">
                  <c:v>3.7898529999999981</c:v>
                </c:pt>
                <c:pt idx="538">
                  <c:v>2.582668</c:v>
                </c:pt>
                <c:pt idx="539">
                  <c:v>2.8194499999999958</c:v>
                </c:pt>
                <c:pt idx="540">
                  <c:v>2.7985329999999999</c:v>
                </c:pt>
                <c:pt idx="541">
                  <c:v>3.046698999999998</c:v>
                </c:pt>
                <c:pt idx="542">
                  <c:v>3.0120170000000002</c:v>
                </c:pt>
                <c:pt idx="543">
                  <c:v>2.7832140000000001</c:v>
                </c:pt>
                <c:pt idx="544">
                  <c:v>2.461345999999998</c:v>
                </c:pt>
                <c:pt idx="545">
                  <c:v>3.066497</c:v>
                </c:pt>
                <c:pt idx="546">
                  <c:v>2.871367999999999</c:v>
                </c:pt>
                <c:pt idx="547">
                  <c:v>3.549566</c:v>
                </c:pt>
                <c:pt idx="548">
                  <c:v>2.8477999999999999</c:v>
                </c:pt>
                <c:pt idx="549">
                  <c:v>3.172876</c:v>
                </c:pt>
                <c:pt idx="550">
                  <c:v>2.735398</c:v>
                </c:pt>
                <c:pt idx="551">
                  <c:v>3.0577930000000002</c:v>
                </c:pt>
                <c:pt idx="552">
                  <c:v>2.7538049999999998</c:v>
                </c:pt>
                <c:pt idx="553">
                  <c:v>2.572705</c:v>
                </c:pt>
                <c:pt idx="554">
                  <c:v>0.96537499999999998</c:v>
                </c:pt>
                <c:pt idx="555">
                  <c:v>2.886112999999999</c:v>
                </c:pt>
                <c:pt idx="556">
                  <c:v>2.4997319999999998</c:v>
                </c:pt>
                <c:pt idx="557">
                  <c:v>3.235738</c:v>
                </c:pt>
                <c:pt idx="558">
                  <c:v>3.235884</c:v>
                </c:pt>
                <c:pt idx="559">
                  <c:v>3.813936</c:v>
                </c:pt>
                <c:pt idx="560">
                  <c:v>3.3140279999999991</c:v>
                </c:pt>
                <c:pt idx="561">
                  <c:v>2.484665999999998</c:v>
                </c:pt>
                <c:pt idx="562">
                  <c:v>2.7280549999999999</c:v>
                </c:pt>
                <c:pt idx="563">
                  <c:v>2.9070619999999998</c:v>
                </c:pt>
                <c:pt idx="564">
                  <c:v>3.0641590000000001</c:v>
                </c:pt>
                <c:pt idx="565">
                  <c:v>2.8900790000000001</c:v>
                </c:pt>
                <c:pt idx="566">
                  <c:v>2.5071159999999999</c:v>
                </c:pt>
                <c:pt idx="567">
                  <c:v>3.859521</c:v>
                </c:pt>
                <c:pt idx="568">
                  <c:v>3.2837239999999999</c:v>
                </c:pt>
                <c:pt idx="569">
                  <c:v>2.7457159999999998</c:v>
                </c:pt>
                <c:pt idx="570">
                  <c:v>3.0975199999999998</c:v>
                </c:pt>
                <c:pt idx="571">
                  <c:v>2.7876590000000001</c:v>
                </c:pt>
                <c:pt idx="572">
                  <c:v>2.7287840000000001</c:v>
                </c:pt>
                <c:pt idx="573">
                  <c:v>2.3065099999999981</c:v>
                </c:pt>
                <c:pt idx="574">
                  <c:v>3.356313999999998</c:v>
                </c:pt>
                <c:pt idx="575">
                  <c:v>3.328275999999998</c:v>
                </c:pt>
                <c:pt idx="576">
                  <c:v>2.6570529999999981</c:v>
                </c:pt>
                <c:pt idx="577">
                  <c:v>3.488208999999999</c:v>
                </c:pt>
                <c:pt idx="578">
                  <c:v>3.01946</c:v>
                </c:pt>
                <c:pt idx="579">
                  <c:v>1.944553</c:v>
                </c:pt>
                <c:pt idx="580">
                  <c:v>2.4707599999999981</c:v>
                </c:pt>
                <c:pt idx="581">
                  <c:v>2.565744</c:v>
                </c:pt>
                <c:pt idx="582">
                  <c:v>2.7679100000000001</c:v>
                </c:pt>
                <c:pt idx="583">
                  <c:v>2.747992</c:v>
                </c:pt>
                <c:pt idx="584">
                  <c:v>2.6356449999999971</c:v>
                </c:pt>
                <c:pt idx="585">
                  <c:v>3.0049839999999999</c:v>
                </c:pt>
                <c:pt idx="586">
                  <c:v>0.79225199999999996</c:v>
                </c:pt>
                <c:pt idx="587">
                  <c:v>1.0563260000000001</c:v>
                </c:pt>
                <c:pt idx="588">
                  <c:v>2.5437650000000001</c:v>
                </c:pt>
                <c:pt idx="589">
                  <c:v>2.776437</c:v>
                </c:pt>
                <c:pt idx="590">
                  <c:v>1.866976</c:v>
                </c:pt>
                <c:pt idx="591">
                  <c:v>2.9836740000000002</c:v>
                </c:pt>
                <c:pt idx="592">
                  <c:v>2.3866119999999991</c:v>
                </c:pt>
                <c:pt idx="593">
                  <c:v>2.1008170000000002</c:v>
                </c:pt>
                <c:pt idx="594">
                  <c:v>2.1421999999999999</c:v>
                </c:pt>
                <c:pt idx="595">
                  <c:v>2.4822350000000002</c:v>
                </c:pt>
                <c:pt idx="596">
                  <c:v>3.255668</c:v>
                </c:pt>
                <c:pt idx="597">
                  <c:v>2.1477279999999999</c:v>
                </c:pt>
                <c:pt idx="598">
                  <c:v>2.1858960000000001</c:v>
                </c:pt>
                <c:pt idx="599">
                  <c:v>0.84142799999999995</c:v>
                </c:pt>
                <c:pt idx="600">
                  <c:v>3.6887050000000001</c:v>
                </c:pt>
                <c:pt idx="601">
                  <c:v>3.0078299999999998</c:v>
                </c:pt>
                <c:pt idx="602">
                  <c:v>2.480846999999998</c:v>
                </c:pt>
                <c:pt idx="603">
                  <c:v>2.9515519999999991</c:v>
                </c:pt>
                <c:pt idx="604">
                  <c:v>2.5031210000000002</c:v>
                </c:pt>
                <c:pt idx="605">
                  <c:v>1.4587490000000001</c:v>
                </c:pt>
                <c:pt idx="606">
                  <c:v>1.932747</c:v>
                </c:pt>
                <c:pt idx="607">
                  <c:v>2.6125530000000001</c:v>
                </c:pt>
                <c:pt idx="608">
                  <c:v>3.0047160000000002</c:v>
                </c:pt>
                <c:pt idx="609">
                  <c:v>2.829904</c:v>
                </c:pt>
                <c:pt idx="610">
                  <c:v>3.314821999999999</c:v>
                </c:pt>
                <c:pt idx="611">
                  <c:v>2.3847260000000001</c:v>
                </c:pt>
                <c:pt idx="612">
                  <c:v>3.6498249999999999</c:v>
                </c:pt>
                <c:pt idx="613">
                  <c:v>4.2647949999999959</c:v>
                </c:pt>
                <c:pt idx="614">
                  <c:v>3.134806999999999</c:v>
                </c:pt>
                <c:pt idx="615">
                  <c:v>2.152628</c:v>
                </c:pt>
                <c:pt idx="616">
                  <c:v>3.7708379999999999</c:v>
                </c:pt>
                <c:pt idx="617">
                  <c:v>2.867259999999999</c:v>
                </c:pt>
                <c:pt idx="618">
                  <c:v>3.897573</c:v>
                </c:pt>
                <c:pt idx="619">
                  <c:v>3.7506309999999998</c:v>
                </c:pt>
                <c:pt idx="620">
                  <c:v>3.0072130000000001</c:v>
                </c:pt>
                <c:pt idx="621">
                  <c:v>3.4512040000000002</c:v>
                </c:pt>
                <c:pt idx="622">
                  <c:v>3.50325</c:v>
                </c:pt>
                <c:pt idx="623">
                  <c:v>4.2536040000000002</c:v>
                </c:pt>
                <c:pt idx="624">
                  <c:v>3.0363340000000001</c:v>
                </c:pt>
                <c:pt idx="625">
                  <c:v>2.8554810000000002</c:v>
                </c:pt>
                <c:pt idx="626">
                  <c:v>2.6060400000000001</c:v>
                </c:pt>
                <c:pt idx="627">
                  <c:v>2.2526920000000001</c:v>
                </c:pt>
                <c:pt idx="628">
                  <c:v>3.0123160000000002</c:v>
                </c:pt>
                <c:pt idx="629">
                  <c:v>3.1405690000000002</c:v>
                </c:pt>
                <c:pt idx="630">
                  <c:v>3.7490260000000002</c:v>
                </c:pt>
                <c:pt idx="631">
                  <c:v>3.461608</c:v>
                </c:pt>
                <c:pt idx="632">
                  <c:v>3.255865</c:v>
                </c:pt>
                <c:pt idx="633">
                  <c:v>4.5608219999999964</c:v>
                </c:pt>
                <c:pt idx="634">
                  <c:v>3.8587289999999981</c:v>
                </c:pt>
                <c:pt idx="635">
                  <c:v>3.1177730000000001</c:v>
                </c:pt>
                <c:pt idx="636">
                  <c:v>4.3244709999999937</c:v>
                </c:pt>
                <c:pt idx="637">
                  <c:v>3.345515999999999</c:v>
                </c:pt>
                <c:pt idx="638">
                  <c:v>3.7054680000000002</c:v>
                </c:pt>
                <c:pt idx="639">
                  <c:v>4.8351660000000001</c:v>
                </c:pt>
                <c:pt idx="640">
                  <c:v>4.0075529999999961</c:v>
                </c:pt>
                <c:pt idx="641">
                  <c:v>3.075275</c:v>
                </c:pt>
                <c:pt idx="642">
                  <c:v>4.1986299999999996</c:v>
                </c:pt>
                <c:pt idx="643">
                  <c:v>3.723757</c:v>
                </c:pt>
                <c:pt idx="644">
                  <c:v>5.1097619999999999</c:v>
                </c:pt>
                <c:pt idx="645">
                  <c:v>4.0947839999999962</c:v>
                </c:pt>
                <c:pt idx="646">
                  <c:v>3.1995260000000001</c:v>
                </c:pt>
                <c:pt idx="647">
                  <c:v>3.309280999999999</c:v>
                </c:pt>
                <c:pt idx="648">
                  <c:v>3.190356</c:v>
                </c:pt>
                <c:pt idx="649">
                  <c:v>3.4861580000000001</c:v>
                </c:pt>
                <c:pt idx="650">
                  <c:v>3.2042120000000001</c:v>
                </c:pt>
                <c:pt idx="651">
                  <c:v>3.6526559999999959</c:v>
                </c:pt>
                <c:pt idx="652">
                  <c:v>3.6207319999999998</c:v>
                </c:pt>
                <c:pt idx="653">
                  <c:v>3.7794150000000002</c:v>
                </c:pt>
                <c:pt idx="654">
                  <c:v>3.570926</c:v>
                </c:pt>
                <c:pt idx="655">
                  <c:v>3.4093979999999999</c:v>
                </c:pt>
                <c:pt idx="656">
                  <c:v>3.5455869999999998</c:v>
                </c:pt>
                <c:pt idx="657">
                  <c:v>3.2642530000000001</c:v>
                </c:pt>
                <c:pt idx="658">
                  <c:v>3.262025</c:v>
                </c:pt>
                <c:pt idx="659">
                  <c:v>3.249765</c:v>
                </c:pt>
                <c:pt idx="660">
                  <c:v>3.5352290000000002</c:v>
                </c:pt>
                <c:pt idx="661">
                  <c:v>3.464086</c:v>
                </c:pt>
                <c:pt idx="662">
                  <c:v>3.9574009999999991</c:v>
                </c:pt>
                <c:pt idx="663">
                  <c:v>3.307029</c:v>
                </c:pt>
                <c:pt idx="664">
                  <c:v>3.9241090000000001</c:v>
                </c:pt>
                <c:pt idx="665">
                  <c:v>5.1114359999999959</c:v>
                </c:pt>
                <c:pt idx="666">
                  <c:v>3.326661999999998</c:v>
                </c:pt>
                <c:pt idx="667">
                  <c:v>3.481919</c:v>
                </c:pt>
                <c:pt idx="668">
                  <c:v>3.2522980000000001</c:v>
                </c:pt>
                <c:pt idx="669">
                  <c:v>2.5168840000000001</c:v>
                </c:pt>
                <c:pt idx="670">
                  <c:v>2.9433739999999999</c:v>
                </c:pt>
                <c:pt idx="671">
                  <c:v>2.8258559999999959</c:v>
                </c:pt>
                <c:pt idx="672">
                  <c:v>2.779243999999998</c:v>
                </c:pt>
                <c:pt idx="673">
                  <c:v>2.5842670000000001</c:v>
                </c:pt>
                <c:pt idx="674">
                  <c:v>3.36911</c:v>
                </c:pt>
                <c:pt idx="675">
                  <c:v>2.3922479999999959</c:v>
                </c:pt>
                <c:pt idx="676">
                  <c:v>2.5374810000000001</c:v>
                </c:pt>
                <c:pt idx="677">
                  <c:v>2.757403</c:v>
                </c:pt>
                <c:pt idx="678">
                  <c:v>2.6198980000000001</c:v>
                </c:pt>
                <c:pt idx="679">
                  <c:v>2.5372219999999999</c:v>
                </c:pt>
                <c:pt idx="680">
                  <c:v>2.6156519999999981</c:v>
                </c:pt>
                <c:pt idx="681">
                  <c:v>2.185435</c:v>
                </c:pt>
                <c:pt idx="682">
                  <c:v>2.1879590000000002</c:v>
                </c:pt>
                <c:pt idx="683">
                  <c:v>2.2774299999999998</c:v>
                </c:pt>
                <c:pt idx="684">
                  <c:v>2.320275999999998</c:v>
                </c:pt>
                <c:pt idx="685">
                  <c:v>2.298937</c:v>
                </c:pt>
                <c:pt idx="686">
                  <c:v>2.3679540000000001</c:v>
                </c:pt>
                <c:pt idx="687">
                  <c:v>2.111478</c:v>
                </c:pt>
                <c:pt idx="688">
                  <c:v>2.3088160000000002</c:v>
                </c:pt>
                <c:pt idx="689">
                  <c:v>1.8066629999999999</c:v>
                </c:pt>
                <c:pt idx="690">
                  <c:v>1.9466289999999999</c:v>
                </c:pt>
                <c:pt idx="691">
                  <c:v>2.0783870000000002</c:v>
                </c:pt>
                <c:pt idx="692">
                  <c:v>2.1638220000000001</c:v>
                </c:pt>
                <c:pt idx="693">
                  <c:v>2.1605780000000001</c:v>
                </c:pt>
                <c:pt idx="694">
                  <c:v>2.042389</c:v>
                </c:pt>
                <c:pt idx="695">
                  <c:v>1.9803569999999999</c:v>
                </c:pt>
                <c:pt idx="696">
                  <c:v>2.0162429999999958</c:v>
                </c:pt>
                <c:pt idx="697">
                  <c:v>1.955063</c:v>
                </c:pt>
                <c:pt idx="698">
                  <c:v>1.810754</c:v>
                </c:pt>
                <c:pt idx="699">
                  <c:v>1.8163959999999999</c:v>
                </c:pt>
                <c:pt idx="700">
                  <c:v>3.415833999999998</c:v>
                </c:pt>
                <c:pt idx="701">
                  <c:v>2.4750640000000002</c:v>
                </c:pt>
                <c:pt idx="702">
                  <c:v>1.687592</c:v>
                </c:pt>
                <c:pt idx="703">
                  <c:v>1.55602</c:v>
                </c:pt>
                <c:pt idx="704">
                  <c:v>1.4977549999999999</c:v>
                </c:pt>
                <c:pt idx="705">
                  <c:v>1.451333</c:v>
                </c:pt>
                <c:pt idx="706">
                  <c:v>1.626557</c:v>
                </c:pt>
                <c:pt idx="707">
                  <c:v>1.667632</c:v>
                </c:pt>
                <c:pt idx="708">
                  <c:v>1.57969</c:v>
                </c:pt>
                <c:pt idx="709">
                  <c:v>1.482604</c:v>
                </c:pt>
                <c:pt idx="710">
                  <c:v>1.607728</c:v>
                </c:pt>
                <c:pt idx="711">
                  <c:v>1.5879399999999999</c:v>
                </c:pt>
                <c:pt idx="712">
                  <c:v>1.5975109999999999</c:v>
                </c:pt>
                <c:pt idx="713">
                  <c:v>1.4849939999999999</c:v>
                </c:pt>
                <c:pt idx="714">
                  <c:v>1.5102089999999999</c:v>
                </c:pt>
                <c:pt idx="715">
                  <c:v>1.569428</c:v>
                </c:pt>
                <c:pt idx="716">
                  <c:v>1.2609969999999999</c:v>
                </c:pt>
                <c:pt idx="717">
                  <c:v>1.425219</c:v>
                </c:pt>
                <c:pt idx="718">
                  <c:v>1.4360550000000001</c:v>
                </c:pt>
                <c:pt idx="719">
                  <c:v>1.5673790000000001</c:v>
                </c:pt>
                <c:pt idx="720">
                  <c:v>1.3735619999999999</c:v>
                </c:pt>
                <c:pt idx="721">
                  <c:v>1.1955359999999999</c:v>
                </c:pt>
                <c:pt idx="722">
                  <c:v>1.3186359999999999</c:v>
                </c:pt>
                <c:pt idx="723">
                  <c:v>1.2892250000000001</c:v>
                </c:pt>
                <c:pt idx="724">
                  <c:v>1.1727000000000001</c:v>
                </c:pt>
                <c:pt idx="725">
                  <c:v>1.1040970000000001</c:v>
                </c:pt>
                <c:pt idx="726">
                  <c:v>1.101809</c:v>
                </c:pt>
                <c:pt idx="727">
                  <c:v>1.0549360000000001</c:v>
                </c:pt>
                <c:pt idx="728">
                  <c:v>1.04132</c:v>
                </c:pt>
                <c:pt idx="729">
                  <c:v>0.93482699999999996</c:v>
                </c:pt>
                <c:pt idx="730">
                  <c:v>0.94513899999999995</c:v>
                </c:pt>
                <c:pt idx="731">
                  <c:v>1.0822270000000001</c:v>
                </c:pt>
                <c:pt idx="732">
                  <c:v>1.1415280000000001</c:v>
                </c:pt>
                <c:pt idx="733">
                  <c:v>1.2789919999999999</c:v>
                </c:pt>
                <c:pt idx="734">
                  <c:v>1.0715619999999999</c:v>
                </c:pt>
                <c:pt idx="735">
                  <c:v>1.038089</c:v>
                </c:pt>
                <c:pt idx="736">
                  <c:v>1.0140629999999999</c:v>
                </c:pt>
                <c:pt idx="737">
                  <c:v>1.079356</c:v>
                </c:pt>
                <c:pt idx="738">
                  <c:v>1.1475420000000001</c:v>
                </c:pt>
                <c:pt idx="739">
                  <c:v>1.185287</c:v>
                </c:pt>
                <c:pt idx="740">
                  <c:v>1.1215900000000001</c:v>
                </c:pt>
                <c:pt idx="741">
                  <c:v>1.075231</c:v>
                </c:pt>
                <c:pt idx="742">
                  <c:v>1.1116729999999999</c:v>
                </c:pt>
                <c:pt idx="743">
                  <c:v>2.0530080000000002</c:v>
                </c:pt>
                <c:pt idx="744">
                  <c:v>1.1185099999999999</c:v>
                </c:pt>
                <c:pt idx="745">
                  <c:v>0.81051899999999999</c:v>
                </c:pt>
                <c:pt idx="746">
                  <c:v>0.79671199999999998</c:v>
                </c:pt>
                <c:pt idx="747">
                  <c:v>0.878471</c:v>
                </c:pt>
                <c:pt idx="748">
                  <c:v>0.86706099999999997</c:v>
                </c:pt>
                <c:pt idx="749">
                  <c:v>0.89445699999999995</c:v>
                </c:pt>
                <c:pt idx="750">
                  <c:v>1.048327</c:v>
                </c:pt>
                <c:pt idx="751">
                  <c:v>0.891378</c:v>
                </c:pt>
                <c:pt idx="752">
                  <c:v>0.91961000000000004</c:v>
                </c:pt>
                <c:pt idx="753">
                  <c:v>0.880409</c:v>
                </c:pt>
                <c:pt idx="754">
                  <c:v>0.87508300000000006</c:v>
                </c:pt>
                <c:pt idx="755">
                  <c:v>0.68493400000000004</c:v>
                </c:pt>
                <c:pt idx="756">
                  <c:v>0.64948399999999995</c:v>
                </c:pt>
                <c:pt idx="757">
                  <c:v>0.75758599999999998</c:v>
                </c:pt>
                <c:pt idx="758">
                  <c:v>0.69641699999999995</c:v>
                </c:pt>
                <c:pt idx="759">
                  <c:v>0.75495699999999999</c:v>
                </c:pt>
                <c:pt idx="760">
                  <c:v>1.0176210000000001</c:v>
                </c:pt>
                <c:pt idx="761">
                  <c:v>0.86758199999999996</c:v>
                </c:pt>
                <c:pt idx="762">
                  <c:v>0.61174899999999999</c:v>
                </c:pt>
                <c:pt idx="763">
                  <c:v>1.3224910000000001</c:v>
                </c:pt>
                <c:pt idx="764">
                  <c:v>2.019687999999999</c:v>
                </c:pt>
                <c:pt idx="765">
                  <c:v>2.243268</c:v>
                </c:pt>
                <c:pt idx="766">
                  <c:v>1.477036</c:v>
                </c:pt>
                <c:pt idx="767">
                  <c:v>3.5608930000000001</c:v>
                </c:pt>
                <c:pt idx="768">
                  <c:v>0.74572799999999995</c:v>
                </c:pt>
                <c:pt idx="769">
                  <c:v>0.83033800000000002</c:v>
                </c:pt>
                <c:pt idx="770">
                  <c:v>0.75779300000000005</c:v>
                </c:pt>
                <c:pt idx="771">
                  <c:v>0.80980700000000005</c:v>
                </c:pt>
                <c:pt idx="772">
                  <c:v>0.73579099999999997</c:v>
                </c:pt>
                <c:pt idx="773">
                  <c:v>0.70129699999999995</c:v>
                </c:pt>
                <c:pt idx="774">
                  <c:v>0.69568700000000006</c:v>
                </c:pt>
                <c:pt idx="775">
                  <c:v>0.74555300000000002</c:v>
                </c:pt>
                <c:pt idx="776">
                  <c:v>0.68088800000000005</c:v>
                </c:pt>
                <c:pt idx="777">
                  <c:v>0.67900499999999997</c:v>
                </c:pt>
                <c:pt idx="778">
                  <c:v>0.71564700000000003</c:v>
                </c:pt>
                <c:pt idx="779">
                  <c:v>0.75211499999999998</c:v>
                </c:pt>
                <c:pt idx="780">
                  <c:v>0.94274100000000005</c:v>
                </c:pt>
                <c:pt idx="781">
                  <c:v>1.02854</c:v>
                </c:pt>
                <c:pt idx="782">
                  <c:v>1.816322</c:v>
                </c:pt>
                <c:pt idx="783">
                  <c:v>0.92168300000000003</c:v>
                </c:pt>
                <c:pt idx="784">
                  <c:v>3.4079799999999998</c:v>
                </c:pt>
                <c:pt idx="785">
                  <c:v>0.66909099999999999</c:v>
                </c:pt>
                <c:pt idx="786">
                  <c:v>1.2303679999999999</c:v>
                </c:pt>
                <c:pt idx="787">
                  <c:v>1.1993879999999999</c:v>
                </c:pt>
                <c:pt idx="788">
                  <c:v>0.73282999999999998</c:v>
                </c:pt>
                <c:pt idx="789">
                  <c:v>0.86844500000000002</c:v>
                </c:pt>
                <c:pt idx="790">
                  <c:v>0.62878400000000001</c:v>
                </c:pt>
                <c:pt idx="791">
                  <c:v>0.61269300000000004</c:v>
                </c:pt>
                <c:pt idx="792">
                  <c:v>0.73978500000000003</c:v>
                </c:pt>
                <c:pt idx="793">
                  <c:v>0.62699199999999999</c:v>
                </c:pt>
                <c:pt idx="794">
                  <c:v>1.9332199999999999</c:v>
                </c:pt>
                <c:pt idx="795">
                  <c:v>0.64049400000000001</c:v>
                </c:pt>
                <c:pt idx="796">
                  <c:v>0.59161399999999997</c:v>
                </c:pt>
                <c:pt idx="797">
                  <c:v>0.54144599999999998</c:v>
                </c:pt>
                <c:pt idx="798">
                  <c:v>0.71819</c:v>
                </c:pt>
                <c:pt idx="799">
                  <c:v>0.54573700000000003</c:v>
                </c:pt>
                <c:pt idx="800">
                  <c:v>0.61844900000000003</c:v>
                </c:pt>
                <c:pt idx="801">
                  <c:v>0.55200400000000005</c:v>
                </c:pt>
                <c:pt idx="802">
                  <c:v>0.53765499999999999</c:v>
                </c:pt>
                <c:pt idx="803">
                  <c:v>0.478962</c:v>
                </c:pt>
                <c:pt idx="804">
                  <c:v>0.482543</c:v>
                </c:pt>
                <c:pt idx="805">
                  <c:v>0.47139599999999998</c:v>
                </c:pt>
                <c:pt idx="806">
                  <c:v>0.57001400000000002</c:v>
                </c:pt>
                <c:pt idx="807">
                  <c:v>0.50090900000000005</c:v>
                </c:pt>
                <c:pt idx="808">
                  <c:v>0.48171900000000001</c:v>
                </c:pt>
                <c:pt idx="809">
                  <c:v>0.48457899999999998</c:v>
                </c:pt>
                <c:pt idx="810">
                  <c:v>0.59988300000000006</c:v>
                </c:pt>
                <c:pt idx="811">
                  <c:v>0.48613299999999998</c:v>
                </c:pt>
                <c:pt idx="812">
                  <c:v>0.545597</c:v>
                </c:pt>
                <c:pt idx="813">
                  <c:v>0.481964</c:v>
                </c:pt>
                <c:pt idx="814">
                  <c:v>0.61648899999999995</c:v>
                </c:pt>
                <c:pt idx="815">
                  <c:v>0.525258</c:v>
                </c:pt>
                <c:pt idx="816">
                  <c:v>0.53688899999999995</c:v>
                </c:pt>
                <c:pt idx="817">
                  <c:v>0.44012699999999999</c:v>
                </c:pt>
                <c:pt idx="818">
                  <c:v>0.44008999999999998</c:v>
                </c:pt>
                <c:pt idx="819">
                  <c:v>0.402447</c:v>
                </c:pt>
                <c:pt idx="820">
                  <c:v>0.36724200000000001</c:v>
                </c:pt>
                <c:pt idx="821">
                  <c:v>0.35053499999999999</c:v>
                </c:pt>
                <c:pt idx="822">
                  <c:v>0.36958999999999997</c:v>
                </c:pt>
                <c:pt idx="823">
                  <c:v>0.42727799999999999</c:v>
                </c:pt>
                <c:pt idx="824">
                  <c:v>0.40854699999999999</c:v>
                </c:pt>
                <c:pt idx="825">
                  <c:v>0.40561599999999998</c:v>
                </c:pt>
                <c:pt idx="826">
                  <c:v>0.41386299999999998</c:v>
                </c:pt>
                <c:pt idx="827">
                  <c:v>0.46103100000000002</c:v>
                </c:pt>
                <c:pt idx="828">
                  <c:v>0.44748599999999999</c:v>
                </c:pt>
                <c:pt idx="829">
                  <c:v>0.437282</c:v>
                </c:pt>
                <c:pt idx="830">
                  <c:v>0.53789100000000001</c:v>
                </c:pt>
                <c:pt idx="831">
                  <c:v>0.41852200000000001</c:v>
                </c:pt>
                <c:pt idx="832">
                  <c:v>0.41555500000000001</c:v>
                </c:pt>
                <c:pt idx="833">
                  <c:v>0.387513</c:v>
                </c:pt>
                <c:pt idx="834">
                  <c:v>0.34239799999999998</c:v>
                </c:pt>
                <c:pt idx="835">
                  <c:v>0.33812799999999998</c:v>
                </c:pt>
                <c:pt idx="836">
                  <c:v>0.35311399999999998</c:v>
                </c:pt>
                <c:pt idx="837">
                  <c:v>0.37375900000000001</c:v>
                </c:pt>
                <c:pt idx="838">
                  <c:v>0.43404399999999999</c:v>
                </c:pt>
                <c:pt idx="839">
                  <c:v>0.58394100000000004</c:v>
                </c:pt>
                <c:pt idx="840">
                  <c:v>2.2549169999999998</c:v>
                </c:pt>
                <c:pt idx="841">
                  <c:v>0.763131</c:v>
                </c:pt>
                <c:pt idx="842">
                  <c:v>0.420792</c:v>
                </c:pt>
                <c:pt idx="843">
                  <c:v>0.40276200000000001</c:v>
                </c:pt>
                <c:pt idx="844">
                  <c:v>0.40103100000000003</c:v>
                </c:pt>
                <c:pt idx="845">
                  <c:v>0.35619299999999998</c:v>
                </c:pt>
                <c:pt idx="846">
                  <c:v>0.35163</c:v>
                </c:pt>
                <c:pt idx="847">
                  <c:v>0.35965599999999998</c:v>
                </c:pt>
                <c:pt idx="848">
                  <c:v>0.37684699999999999</c:v>
                </c:pt>
                <c:pt idx="849">
                  <c:v>0.32722600000000002</c:v>
                </c:pt>
                <c:pt idx="850">
                  <c:v>0.37470199999999998</c:v>
                </c:pt>
                <c:pt idx="851">
                  <c:v>0.47766799999999998</c:v>
                </c:pt>
                <c:pt idx="852">
                  <c:v>2.1299109999999999</c:v>
                </c:pt>
                <c:pt idx="853">
                  <c:v>6.6553430000000002</c:v>
                </c:pt>
                <c:pt idx="854">
                  <c:v>0.65972399999999998</c:v>
                </c:pt>
                <c:pt idx="855">
                  <c:v>1.1269800000000001</c:v>
                </c:pt>
                <c:pt idx="856">
                  <c:v>1.182744</c:v>
                </c:pt>
                <c:pt idx="857">
                  <c:v>2.3965999999999981</c:v>
                </c:pt>
                <c:pt idx="858">
                  <c:v>1.6296949999999999</c:v>
                </c:pt>
                <c:pt idx="859">
                  <c:v>3.159415999999998</c:v>
                </c:pt>
                <c:pt idx="860">
                  <c:v>0.43210199999999999</c:v>
                </c:pt>
                <c:pt idx="861">
                  <c:v>0.467109</c:v>
                </c:pt>
                <c:pt idx="862">
                  <c:v>0.55685300000000004</c:v>
                </c:pt>
                <c:pt idx="863">
                  <c:v>3.4137400000000002</c:v>
                </c:pt>
                <c:pt idx="864">
                  <c:v>3.0437069999999999</c:v>
                </c:pt>
                <c:pt idx="865">
                  <c:v>0.88009400000000004</c:v>
                </c:pt>
                <c:pt idx="866">
                  <c:v>1.249409</c:v>
                </c:pt>
                <c:pt idx="867">
                  <c:v>2.8644210000000001</c:v>
                </c:pt>
                <c:pt idx="868">
                  <c:v>1.85232</c:v>
                </c:pt>
                <c:pt idx="869">
                  <c:v>2.3791410000000002</c:v>
                </c:pt>
                <c:pt idx="870">
                  <c:v>1.12832</c:v>
                </c:pt>
                <c:pt idx="871">
                  <c:v>0.96066700000000005</c:v>
                </c:pt>
                <c:pt idx="872">
                  <c:v>1.5595000000000001</c:v>
                </c:pt>
                <c:pt idx="873">
                  <c:v>1.108007</c:v>
                </c:pt>
                <c:pt idx="874">
                  <c:v>0.70516100000000004</c:v>
                </c:pt>
                <c:pt idx="875">
                  <c:v>1.5056639999999999</c:v>
                </c:pt>
                <c:pt idx="876">
                  <c:v>2.447649999999999</c:v>
                </c:pt>
                <c:pt idx="877">
                  <c:v>1.7340949999999999</c:v>
                </c:pt>
                <c:pt idx="878">
                  <c:v>1.915883</c:v>
                </c:pt>
                <c:pt idx="879">
                  <c:v>0.75038099999999996</c:v>
                </c:pt>
                <c:pt idx="880">
                  <c:v>0.59073500000000001</c:v>
                </c:pt>
                <c:pt idx="881">
                  <c:v>1.53311</c:v>
                </c:pt>
                <c:pt idx="882">
                  <c:v>3.4366629999999958</c:v>
                </c:pt>
                <c:pt idx="883">
                  <c:v>3.8680219999999998</c:v>
                </c:pt>
                <c:pt idx="884">
                  <c:v>2.7666559999999971</c:v>
                </c:pt>
                <c:pt idx="885">
                  <c:v>3.5814360000000001</c:v>
                </c:pt>
                <c:pt idx="886">
                  <c:v>3.4807549999999998</c:v>
                </c:pt>
                <c:pt idx="887">
                  <c:v>2.7742930000000001</c:v>
                </c:pt>
                <c:pt idx="888">
                  <c:v>1.756208</c:v>
                </c:pt>
                <c:pt idx="889">
                  <c:v>2.9265560000000002</c:v>
                </c:pt>
                <c:pt idx="890">
                  <c:v>2.3815080000000002</c:v>
                </c:pt>
                <c:pt idx="891">
                  <c:v>1.5574330000000001</c:v>
                </c:pt>
                <c:pt idx="892">
                  <c:v>3.1670690000000001</c:v>
                </c:pt>
                <c:pt idx="893">
                  <c:v>2.0236040000000002</c:v>
                </c:pt>
                <c:pt idx="894">
                  <c:v>1.964094</c:v>
                </c:pt>
                <c:pt idx="895">
                  <c:v>2.860198</c:v>
                </c:pt>
                <c:pt idx="896">
                  <c:v>2.695147</c:v>
                </c:pt>
                <c:pt idx="897">
                  <c:v>2.3834659999999981</c:v>
                </c:pt>
                <c:pt idx="898">
                  <c:v>3.015026999999999</c:v>
                </c:pt>
                <c:pt idx="899">
                  <c:v>3.059854999999998</c:v>
                </c:pt>
                <c:pt idx="900">
                  <c:v>1.6583079999999999</c:v>
                </c:pt>
                <c:pt idx="901">
                  <c:v>1.981385</c:v>
                </c:pt>
                <c:pt idx="902">
                  <c:v>2.8210730000000002</c:v>
                </c:pt>
                <c:pt idx="903">
                  <c:v>3.1239629999999998</c:v>
                </c:pt>
                <c:pt idx="904">
                  <c:v>3.0770550000000001</c:v>
                </c:pt>
                <c:pt idx="905">
                  <c:v>2.6749489999999971</c:v>
                </c:pt>
                <c:pt idx="906">
                  <c:v>2.5655899999999998</c:v>
                </c:pt>
                <c:pt idx="907">
                  <c:v>2.5646909999999998</c:v>
                </c:pt>
                <c:pt idx="908">
                  <c:v>2.857907</c:v>
                </c:pt>
                <c:pt idx="909">
                  <c:v>3.2289439999999998</c:v>
                </c:pt>
                <c:pt idx="910">
                  <c:v>2.2492299999999998</c:v>
                </c:pt>
                <c:pt idx="911">
                  <c:v>3.1519360000000001</c:v>
                </c:pt>
                <c:pt idx="912">
                  <c:v>2.857593</c:v>
                </c:pt>
                <c:pt idx="913">
                  <c:v>2.481141</c:v>
                </c:pt>
                <c:pt idx="914">
                  <c:v>2.4777019999999998</c:v>
                </c:pt>
                <c:pt idx="915">
                  <c:v>2.2346979999999999</c:v>
                </c:pt>
                <c:pt idx="916">
                  <c:v>2.0251679999999999</c:v>
                </c:pt>
                <c:pt idx="917">
                  <c:v>1.120798</c:v>
                </c:pt>
                <c:pt idx="918">
                  <c:v>3.4921820000000001</c:v>
                </c:pt>
                <c:pt idx="919">
                  <c:v>2.479978</c:v>
                </c:pt>
                <c:pt idx="920">
                  <c:v>0.87975400000000004</c:v>
                </c:pt>
                <c:pt idx="921">
                  <c:v>2.5737719999999999</c:v>
                </c:pt>
                <c:pt idx="922">
                  <c:v>0.77888299999999999</c:v>
                </c:pt>
                <c:pt idx="923">
                  <c:v>1.763209</c:v>
                </c:pt>
                <c:pt idx="924">
                  <c:v>2.4501330000000001</c:v>
                </c:pt>
                <c:pt idx="925">
                  <c:v>1.799388</c:v>
                </c:pt>
                <c:pt idx="926">
                  <c:v>0.37606600000000001</c:v>
                </c:pt>
                <c:pt idx="927">
                  <c:v>1.9655670000000001</c:v>
                </c:pt>
                <c:pt idx="928">
                  <c:v>1.31012</c:v>
                </c:pt>
                <c:pt idx="929">
                  <c:v>0.99306799999999995</c:v>
                </c:pt>
                <c:pt idx="930">
                  <c:v>2.0415019999999999</c:v>
                </c:pt>
                <c:pt idx="931">
                  <c:v>2.0600010000000002</c:v>
                </c:pt>
                <c:pt idx="932">
                  <c:v>1.739857</c:v>
                </c:pt>
                <c:pt idx="933">
                  <c:v>2.02908</c:v>
                </c:pt>
                <c:pt idx="934">
                  <c:v>2.2347030000000001</c:v>
                </c:pt>
                <c:pt idx="935">
                  <c:v>2.2693240000000001</c:v>
                </c:pt>
                <c:pt idx="936">
                  <c:v>1.047509</c:v>
                </c:pt>
                <c:pt idx="937">
                  <c:v>1.987803</c:v>
                </c:pt>
                <c:pt idx="938">
                  <c:v>1.0743</c:v>
                </c:pt>
                <c:pt idx="939">
                  <c:v>0.73710399999999998</c:v>
                </c:pt>
                <c:pt idx="940">
                  <c:v>1.8302160000000001</c:v>
                </c:pt>
                <c:pt idx="941">
                  <c:v>2.6056419999999991</c:v>
                </c:pt>
                <c:pt idx="942">
                  <c:v>2.546789</c:v>
                </c:pt>
                <c:pt idx="943">
                  <c:v>1.4709429999999999</c:v>
                </c:pt>
                <c:pt idx="944">
                  <c:v>1.942283</c:v>
                </c:pt>
                <c:pt idx="945">
                  <c:v>1.68943</c:v>
                </c:pt>
                <c:pt idx="946">
                  <c:v>1.3945829999999999</c:v>
                </c:pt>
                <c:pt idx="947">
                  <c:v>1.194747</c:v>
                </c:pt>
                <c:pt idx="948">
                  <c:v>2.8806219999999998</c:v>
                </c:pt>
                <c:pt idx="949">
                  <c:v>2.0563090000000002</c:v>
                </c:pt>
                <c:pt idx="950">
                  <c:v>2.2895690000000002</c:v>
                </c:pt>
                <c:pt idx="951">
                  <c:v>1.040268</c:v>
                </c:pt>
                <c:pt idx="952">
                  <c:v>2.749844</c:v>
                </c:pt>
                <c:pt idx="953">
                  <c:v>1.8126979999999999</c:v>
                </c:pt>
                <c:pt idx="954">
                  <c:v>1.811682</c:v>
                </c:pt>
                <c:pt idx="955">
                  <c:v>2.916113999999999</c:v>
                </c:pt>
                <c:pt idx="956">
                  <c:v>1.5237879999999999</c:v>
                </c:pt>
                <c:pt idx="957">
                  <c:v>2.2015129999999998</c:v>
                </c:pt>
                <c:pt idx="958">
                  <c:v>0.68105800000000005</c:v>
                </c:pt>
                <c:pt idx="959">
                  <c:v>1.054969</c:v>
                </c:pt>
                <c:pt idx="960">
                  <c:v>2.71929</c:v>
                </c:pt>
                <c:pt idx="961">
                  <c:v>2.0165790000000001</c:v>
                </c:pt>
                <c:pt idx="962">
                  <c:v>1.5007999999999999</c:v>
                </c:pt>
                <c:pt idx="963">
                  <c:v>2.8269389999999981</c:v>
                </c:pt>
                <c:pt idx="964">
                  <c:v>3.406361</c:v>
                </c:pt>
                <c:pt idx="965">
                  <c:v>3.3899810000000001</c:v>
                </c:pt>
                <c:pt idx="966">
                  <c:v>2.5353460000000001</c:v>
                </c:pt>
                <c:pt idx="967">
                  <c:v>0.82811400000000002</c:v>
                </c:pt>
                <c:pt idx="968">
                  <c:v>2.683281</c:v>
                </c:pt>
                <c:pt idx="969">
                  <c:v>2.7466910000000002</c:v>
                </c:pt>
                <c:pt idx="970">
                  <c:v>2.6827299999999998</c:v>
                </c:pt>
                <c:pt idx="971">
                  <c:v>3.6498699999999991</c:v>
                </c:pt>
                <c:pt idx="972">
                  <c:v>3.2406869999999999</c:v>
                </c:pt>
                <c:pt idx="973">
                  <c:v>3.0329489999999959</c:v>
                </c:pt>
                <c:pt idx="974">
                  <c:v>2.5225460000000002</c:v>
                </c:pt>
                <c:pt idx="975">
                  <c:v>2.481545999999998</c:v>
                </c:pt>
                <c:pt idx="976">
                  <c:v>1.0006470000000001</c:v>
                </c:pt>
                <c:pt idx="977">
                  <c:v>3.594043999999998</c:v>
                </c:pt>
                <c:pt idx="978">
                  <c:v>2.5605639999999998</c:v>
                </c:pt>
                <c:pt idx="979">
                  <c:v>2.9044819999999998</c:v>
                </c:pt>
                <c:pt idx="980">
                  <c:v>3.6333799999999998</c:v>
                </c:pt>
                <c:pt idx="981">
                  <c:v>3.319920999999999</c:v>
                </c:pt>
                <c:pt idx="982">
                  <c:v>2.9276360000000001</c:v>
                </c:pt>
                <c:pt idx="983">
                  <c:v>2.3190010000000001</c:v>
                </c:pt>
                <c:pt idx="984">
                  <c:v>2.495244</c:v>
                </c:pt>
                <c:pt idx="985">
                  <c:v>3.6476799999999998</c:v>
                </c:pt>
                <c:pt idx="986">
                  <c:v>3.0481940000000001</c:v>
                </c:pt>
                <c:pt idx="987">
                  <c:v>2.6494439999999981</c:v>
                </c:pt>
                <c:pt idx="988">
                  <c:v>3.035574</c:v>
                </c:pt>
                <c:pt idx="989">
                  <c:v>3.0272250000000001</c:v>
                </c:pt>
                <c:pt idx="990">
                  <c:v>3.057226</c:v>
                </c:pt>
                <c:pt idx="991">
                  <c:v>2.7050800000000002</c:v>
                </c:pt>
                <c:pt idx="992">
                  <c:v>3.3035239999999999</c:v>
                </c:pt>
                <c:pt idx="993">
                  <c:v>2.1669990000000001</c:v>
                </c:pt>
                <c:pt idx="994">
                  <c:v>2.410839999999999</c:v>
                </c:pt>
                <c:pt idx="995">
                  <c:v>2.780484</c:v>
                </c:pt>
                <c:pt idx="996">
                  <c:v>2.6740719999999998</c:v>
                </c:pt>
                <c:pt idx="997">
                  <c:v>2.6460159999999981</c:v>
                </c:pt>
                <c:pt idx="998">
                  <c:v>2.1849590000000001</c:v>
                </c:pt>
                <c:pt idx="999">
                  <c:v>3.450002</c:v>
                </c:pt>
                <c:pt idx="1000">
                  <c:v>2.0426440000000001</c:v>
                </c:pt>
                <c:pt idx="1001">
                  <c:v>2.298718</c:v>
                </c:pt>
                <c:pt idx="1002">
                  <c:v>2.2971710000000001</c:v>
                </c:pt>
                <c:pt idx="1003">
                  <c:v>2.4627150000000002</c:v>
                </c:pt>
                <c:pt idx="1004">
                  <c:v>2.7355170000000002</c:v>
                </c:pt>
                <c:pt idx="1005">
                  <c:v>3.034295999999999</c:v>
                </c:pt>
                <c:pt idx="1006">
                  <c:v>3.0417269999999998</c:v>
                </c:pt>
                <c:pt idx="1007">
                  <c:v>2.9196930000000001</c:v>
                </c:pt>
                <c:pt idx="1008">
                  <c:v>2.8046280000000001</c:v>
                </c:pt>
                <c:pt idx="1009">
                  <c:v>2.8471769999999998</c:v>
                </c:pt>
                <c:pt idx="1010">
                  <c:v>3.190312</c:v>
                </c:pt>
                <c:pt idx="1011">
                  <c:v>3.4491420000000002</c:v>
                </c:pt>
                <c:pt idx="1012">
                  <c:v>2.9437340000000001</c:v>
                </c:pt>
                <c:pt idx="1013">
                  <c:v>2.7060420000000001</c:v>
                </c:pt>
                <c:pt idx="1014">
                  <c:v>2.956932999999998</c:v>
                </c:pt>
                <c:pt idx="1015">
                  <c:v>3.7191169999999998</c:v>
                </c:pt>
                <c:pt idx="1016">
                  <c:v>3.7555879999999999</c:v>
                </c:pt>
                <c:pt idx="1017">
                  <c:v>1.871346</c:v>
                </c:pt>
                <c:pt idx="1018">
                  <c:v>2.5747010000000001</c:v>
                </c:pt>
                <c:pt idx="1019">
                  <c:v>2.7945440000000001</c:v>
                </c:pt>
                <c:pt idx="1020">
                  <c:v>3.1530879999999999</c:v>
                </c:pt>
                <c:pt idx="1021">
                  <c:v>4.4008799999999999</c:v>
                </c:pt>
                <c:pt idx="1022">
                  <c:v>2.87859</c:v>
                </c:pt>
                <c:pt idx="1023">
                  <c:v>2.456996999999999</c:v>
                </c:pt>
                <c:pt idx="1024">
                  <c:v>2.490479999999998</c:v>
                </c:pt>
                <c:pt idx="1025">
                  <c:v>2.555536</c:v>
                </c:pt>
                <c:pt idx="1026">
                  <c:v>3.166465999999998</c:v>
                </c:pt>
                <c:pt idx="1027">
                  <c:v>2.531539</c:v>
                </c:pt>
                <c:pt idx="1028">
                  <c:v>2.814402999999996</c:v>
                </c:pt>
                <c:pt idx="1029">
                  <c:v>2.8187069999999981</c:v>
                </c:pt>
                <c:pt idx="1030">
                  <c:v>4.2325670000000004</c:v>
                </c:pt>
                <c:pt idx="1031">
                  <c:v>2.2968890000000002</c:v>
                </c:pt>
                <c:pt idx="1032">
                  <c:v>2.334560999999999</c:v>
                </c:pt>
                <c:pt idx="1033">
                  <c:v>2.4369960000000002</c:v>
                </c:pt>
                <c:pt idx="1034">
                  <c:v>2.335913999999998</c:v>
                </c:pt>
                <c:pt idx="1035">
                  <c:v>2.2707540000000002</c:v>
                </c:pt>
                <c:pt idx="1036">
                  <c:v>2.3290109999999991</c:v>
                </c:pt>
                <c:pt idx="1037">
                  <c:v>2.3212359999999981</c:v>
                </c:pt>
                <c:pt idx="1038">
                  <c:v>1.9337789999999999</c:v>
                </c:pt>
                <c:pt idx="1039">
                  <c:v>3.145468999999999</c:v>
                </c:pt>
                <c:pt idx="1040">
                  <c:v>2.9400330000000001</c:v>
                </c:pt>
                <c:pt idx="1041">
                  <c:v>2.2093020000000001</c:v>
                </c:pt>
                <c:pt idx="1042">
                  <c:v>2.261711</c:v>
                </c:pt>
                <c:pt idx="1043">
                  <c:v>2.3399390000000002</c:v>
                </c:pt>
                <c:pt idx="1044">
                  <c:v>2.324854999999999</c:v>
                </c:pt>
                <c:pt idx="1045">
                  <c:v>2.2378170000000002</c:v>
                </c:pt>
                <c:pt idx="1046">
                  <c:v>2.1381790000000001</c:v>
                </c:pt>
                <c:pt idx="1047">
                  <c:v>2.4641790000000001</c:v>
                </c:pt>
                <c:pt idx="1048">
                  <c:v>2.7047150000000002</c:v>
                </c:pt>
                <c:pt idx="1049">
                  <c:v>2.125652999999998</c:v>
                </c:pt>
                <c:pt idx="1050">
                  <c:v>3.5219909999999999</c:v>
                </c:pt>
                <c:pt idx="1051">
                  <c:v>2.0932240000000002</c:v>
                </c:pt>
                <c:pt idx="1052">
                  <c:v>2.1986279999999998</c:v>
                </c:pt>
                <c:pt idx="1053">
                  <c:v>1.997628</c:v>
                </c:pt>
                <c:pt idx="1054">
                  <c:v>1.939676</c:v>
                </c:pt>
                <c:pt idx="1055">
                  <c:v>1.7611300000000001</c:v>
                </c:pt>
                <c:pt idx="1056">
                  <c:v>1.820994</c:v>
                </c:pt>
                <c:pt idx="1057">
                  <c:v>1.916857</c:v>
                </c:pt>
                <c:pt idx="1058">
                  <c:v>1.9746429999999999</c:v>
                </c:pt>
                <c:pt idx="1059">
                  <c:v>1.9572149999999999</c:v>
                </c:pt>
                <c:pt idx="1060">
                  <c:v>1.869875</c:v>
                </c:pt>
                <c:pt idx="1061">
                  <c:v>1.846876</c:v>
                </c:pt>
                <c:pt idx="1062">
                  <c:v>1.6507369999999999</c:v>
                </c:pt>
                <c:pt idx="1063">
                  <c:v>1.599175</c:v>
                </c:pt>
                <c:pt idx="1064">
                  <c:v>1.59172</c:v>
                </c:pt>
                <c:pt idx="1065">
                  <c:v>1.5203359999999999</c:v>
                </c:pt>
                <c:pt idx="1066">
                  <c:v>1.525363</c:v>
                </c:pt>
                <c:pt idx="1067">
                  <c:v>1.4234899999999999</c:v>
                </c:pt>
                <c:pt idx="1068">
                  <c:v>1.495374</c:v>
                </c:pt>
                <c:pt idx="1069">
                  <c:v>1.4774959999999999</c:v>
                </c:pt>
                <c:pt idx="1070">
                  <c:v>1.532422</c:v>
                </c:pt>
                <c:pt idx="1071">
                  <c:v>1.3547039999999999</c:v>
                </c:pt>
                <c:pt idx="1072">
                  <c:v>1.5024839999999999</c:v>
                </c:pt>
                <c:pt idx="1073">
                  <c:v>1.5709219999999999</c:v>
                </c:pt>
                <c:pt idx="1074">
                  <c:v>1.8554870000000001</c:v>
                </c:pt>
                <c:pt idx="1075">
                  <c:v>2.510178999999999</c:v>
                </c:pt>
                <c:pt idx="1076">
                  <c:v>1.3738520000000001</c:v>
                </c:pt>
                <c:pt idx="1077">
                  <c:v>1.31934</c:v>
                </c:pt>
                <c:pt idx="1078">
                  <c:v>1.446415</c:v>
                </c:pt>
                <c:pt idx="1079">
                  <c:v>1.338422</c:v>
                </c:pt>
                <c:pt idx="1080">
                  <c:v>1.3328599999999999</c:v>
                </c:pt>
                <c:pt idx="1081">
                  <c:v>1.2716499999999999</c:v>
                </c:pt>
                <c:pt idx="1082">
                  <c:v>1.156417</c:v>
                </c:pt>
                <c:pt idx="1083">
                  <c:v>1.278597</c:v>
                </c:pt>
                <c:pt idx="1084">
                  <c:v>1.2014</c:v>
                </c:pt>
                <c:pt idx="1085">
                  <c:v>1.0700099999999999</c:v>
                </c:pt>
                <c:pt idx="1086">
                  <c:v>0.89910500000000004</c:v>
                </c:pt>
                <c:pt idx="1087">
                  <c:v>0.89631700000000003</c:v>
                </c:pt>
                <c:pt idx="1088">
                  <c:v>0.92999200000000004</c:v>
                </c:pt>
                <c:pt idx="1089">
                  <c:v>1.011498</c:v>
                </c:pt>
                <c:pt idx="1090">
                  <c:v>1.0340849999999999</c:v>
                </c:pt>
                <c:pt idx="1091">
                  <c:v>0.99034500000000003</c:v>
                </c:pt>
                <c:pt idx="1092">
                  <c:v>1.0779030000000001</c:v>
                </c:pt>
                <c:pt idx="1093">
                  <c:v>1.5049969999999999</c:v>
                </c:pt>
                <c:pt idx="1094">
                  <c:v>1.6802299999999999</c:v>
                </c:pt>
                <c:pt idx="1095">
                  <c:v>1.1989129999999999</c:v>
                </c:pt>
                <c:pt idx="1096">
                  <c:v>1.0661579999999999</c:v>
                </c:pt>
                <c:pt idx="1097">
                  <c:v>1.541253</c:v>
                </c:pt>
                <c:pt idx="1098">
                  <c:v>1.1715009999999999</c:v>
                </c:pt>
                <c:pt idx="1099">
                  <c:v>1.036054</c:v>
                </c:pt>
                <c:pt idx="1100">
                  <c:v>0.985043</c:v>
                </c:pt>
                <c:pt idx="1101">
                  <c:v>0.99875400000000003</c:v>
                </c:pt>
                <c:pt idx="1102">
                  <c:v>1.0346569999999999</c:v>
                </c:pt>
                <c:pt idx="1103">
                  <c:v>0.987259</c:v>
                </c:pt>
                <c:pt idx="1104">
                  <c:v>1.0267280000000001</c:v>
                </c:pt>
                <c:pt idx="1105">
                  <c:v>0.93652999999999997</c:v>
                </c:pt>
                <c:pt idx="1106">
                  <c:v>0.89365000000000006</c:v>
                </c:pt>
                <c:pt idx="1107">
                  <c:v>0.87024500000000005</c:v>
                </c:pt>
                <c:pt idx="1108">
                  <c:v>0.934168</c:v>
                </c:pt>
                <c:pt idx="1109">
                  <c:v>0.93785499999999999</c:v>
                </c:pt>
                <c:pt idx="1110">
                  <c:v>0.76928099999999999</c:v>
                </c:pt>
                <c:pt idx="1111">
                  <c:v>0.73461500000000002</c:v>
                </c:pt>
                <c:pt idx="1112">
                  <c:v>0.54228799999999999</c:v>
                </c:pt>
                <c:pt idx="1113">
                  <c:v>0.59588600000000003</c:v>
                </c:pt>
                <c:pt idx="1114">
                  <c:v>0.51887799999999995</c:v>
                </c:pt>
                <c:pt idx="1115">
                  <c:v>0.78406799999999999</c:v>
                </c:pt>
                <c:pt idx="1116">
                  <c:v>0.76019599999999998</c:v>
                </c:pt>
                <c:pt idx="1117">
                  <c:v>0.87075400000000003</c:v>
                </c:pt>
                <c:pt idx="1118">
                  <c:v>0.77272200000000002</c:v>
                </c:pt>
                <c:pt idx="1119">
                  <c:v>0.735425</c:v>
                </c:pt>
                <c:pt idx="1120">
                  <c:v>0.69472199999999995</c:v>
                </c:pt>
                <c:pt idx="1121">
                  <c:v>0.81096000000000001</c:v>
                </c:pt>
                <c:pt idx="1122">
                  <c:v>0.82909200000000005</c:v>
                </c:pt>
                <c:pt idx="1123">
                  <c:v>0.75034699999999999</c:v>
                </c:pt>
                <c:pt idx="1124">
                  <c:v>0.768235</c:v>
                </c:pt>
                <c:pt idx="1125">
                  <c:v>0.737479</c:v>
                </c:pt>
                <c:pt idx="1126">
                  <c:v>0.69731200000000004</c:v>
                </c:pt>
                <c:pt idx="1127">
                  <c:v>0.64755499999999999</c:v>
                </c:pt>
                <c:pt idx="1128">
                  <c:v>0.62992899999999996</c:v>
                </c:pt>
                <c:pt idx="1129">
                  <c:v>0.76471900000000004</c:v>
                </c:pt>
                <c:pt idx="1130">
                  <c:v>1.109855</c:v>
                </c:pt>
                <c:pt idx="1131">
                  <c:v>0.89395500000000006</c:v>
                </c:pt>
                <c:pt idx="1132">
                  <c:v>0.64135200000000003</c:v>
                </c:pt>
                <c:pt idx="1133">
                  <c:v>0.61563400000000001</c:v>
                </c:pt>
                <c:pt idx="1134">
                  <c:v>0.64805500000000005</c:v>
                </c:pt>
                <c:pt idx="1135">
                  <c:v>0.68428</c:v>
                </c:pt>
                <c:pt idx="1136">
                  <c:v>0.65394399999999997</c:v>
                </c:pt>
                <c:pt idx="1137">
                  <c:v>1.368541</c:v>
                </c:pt>
                <c:pt idx="1138">
                  <c:v>0.70602799999999999</c:v>
                </c:pt>
                <c:pt idx="1139">
                  <c:v>0.75207900000000005</c:v>
                </c:pt>
                <c:pt idx="1140">
                  <c:v>0.70711500000000005</c:v>
                </c:pt>
                <c:pt idx="1141">
                  <c:v>0.54079600000000005</c:v>
                </c:pt>
                <c:pt idx="1142">
                  <c:v>0.58567599999999997</c:v>
                </c:pt>
                <c:pt idx="1143">
                  <c:v>0.55844199999999999</c:v>
                </c:pt>
                <c:pt idx="1144">
                  <c:v>0.56166899999999997</c:v>
                </c:pt>
                <c:pt idx="1145">
                  <c:v>0.60107100000000002</c:v>
                </c:pt>
                <c:pt idx="1146">
                  <c:v>0.63197300000000001</c:v>
                </c:pt>
                <c:pt idx="1147">
                  <c:v>0.70125999999999999</c:v>
                </c:pt>
                <c:pt idx="1148">
                  <c:v>0.558396</c:v>
                </c:pt>
                <c:pt idx="1149">
                  <c:v>0.57583200000000001</c:v>
                </c:pt>
                <c:pt idx="1150">
                  <c:v>0.76092099999999996</c:v>
                </c:pt>
                <c:pt idx="1151">
                  <c:v>2.6732130000000001</c:v>
                </c:pt>
                <c:pt idx="1152">
                  <c:v>0.78227199999999997</c:v>
                </c:pt>
                <c:pt idx="1153">
                  <c:v>0.60413600000000001</c:v>
                </c:pt>
                <c:pt idx="1154">
                  <c:v>0.57496999999999998</c:v>
                </c:pt>
                <c:pt idx="1155">
                  <c:v>0.612375</c:v>
                </c:pt>
                <c:pt idx="1156">
                  <c:v>0.565863</c:v>
                </c:pt>
                <c:pt idx="1157">
                  <c:v>0.52895300000000001</c:v>
                </c:pt>
                <c:pt idx="1158">
                  <c:v>0.52682499999999999</c:v>
                </c:pt>
                <c:pt idx="1159">
                  <c:v>0.96786799999999995</c:v>
                </c:pt>
                <c:pt idx="1160">
                  <c:v>0.69613000000000003</c:v>
                </c:pt>
                <c:pt idx="1161">
                  <c:v>0.49763499999999999</c:v>
                </c:pt>
                <c:pt idx="1162">
                  <c:v>0.56031799999999998</c:v>
                </c:pt>
                <c:pt idx="1163">
                  <c:v>0.48737599999999998</c:v>
                </c:pt>
                <c:pt idx="1164">
                  <c:v>0.78808699999999998</c:v>
                </c:pt>
                <c:pt idx="1165">
                  <c:v>1.2232270000000001</c:v>
                </c:pt>
                <c:pt idx="1166">
                  <c:v>2.3486120000000001</c:v>
                </c:pt>
                <c:pt idx="1167">
                  <c:v>2.5654210000000002</c:v>
                </c:pt>
                <c:pt idx="1168">
                  <c:v>1.115826</c:v>
                </c:pt>
                <c:pt idx="1169">
                  <c:v>0.74423600000000001</c:v>
                </c:pt>
                <c:pt idx="1170">
                  <c:v>0.60499000000000003</c:v>
                </c:pt>
                <c:pt idx="1171">
                  <c:v>0.62497800000000003</c:v>
                </c:pt>
                <c:pt idx="1172">
                  <c:v>0.61102900000000004</c:v>
                </c:pt>
                <c:pt idx="1173">
                  <c:v>0.564689</c:v>
                </c:pt>
                <c:pt idx="1174">
                  <c:v>0.56026600000000004</c:v>
                </c:pt>
                <c:pt idx="1175">
                  <c:v>0.51498100000000002</c:v>
                </c:pt>
                <c:pt idx="1176">
                  <c:v>0.51403200000000004</c:v>
                </c:pt>
                <c:pt idx="1177">
                  <c:v>0.48434700000000003</c:v>
                </c:pt>
                <c:pt idx="1178">
                  <c:v>0.49015700000000001</c:v>
                </c:pt>
                <c:pt idx="1179">
                  <c:v>0.453127</c:v>
                </c:pt>
                <c:pt idx="1180">
                  <c:v>0.66839499999999996</c:v>
                </c:pt>
                <c:pt idx="1181">
                  <c:v>2.1172819999999999</c:v>
                </c:pt>
                <c:pt idx="1182">
                  <c:v>2.0857549999999998</c:v>
                </c:pt>
                <c:pt idx="1183">
                  <c:v>3.2734800000000002</c:v>
                </c:pt>
                <c:pt idx="1184">
                  <c:v>2.4712160000000001</c:v>
                </c:pt>
                <c:pt idx="1185">
                  <c:v>1.0794079999999999</c:v>
                </c:pt>
                <c:pt idx="1186">
                  <c:v>1.8581749999999999</c:v>
                </c:pt>
                <c:pt idx="1187">
                  <c:v>2.7654369999999999</c:v>
                </c:pt>
                <c:pt idx="1188">
                  <c:v>0.88251100000000005</c:v>
                </c:pt>
                <c:pt idx="1189">
                  <c:v>0.64169799999999999</c:v>
                </c:pt>
                <c:pt idx="1190">
                  <c:v>0.627135</c:v>
                </c:pt>
                <c:pt idx="1191">
                  <c:v>0.59582900000000005</c:v>
                </c:pt>
                <c:pt idx="1192">
                  <c:v>0.60772499999999996</c:v>
                </c:pt>
                <c:pt idx="1193">
                  <c:v>0.60665800000000003</c:v>
                </c:pt>
                <c:pt idx="1194">
                  <c:v>0.64301299999999995</c:v>
                </c:pt>
                <c:pt idx="1195">
                  <c:v>0.63699099999999997</c:v>
                </c:pt>
                <c:pt idx="1196">
                  <c:v>0.68867900000000004</c:v>
                </c:pt>
                <c:pt idx="1197">
                  <c:v>0.63063800000000003</c:v>
                </c:pt>
                <c:pt idx="1198">
                  <c:v>0.62449200000000005</c:v>
                </c:pt>
                <c:pt idx="1199">
                  <c:v>0.96452000000000004</c:v>
                </c:pt>
                <c:pt idx="1200">
                  <c:v>1.6210629999999999</c:v>
                </c:pt>
                <c:pt idx="1201">
                  <c:v>2.035572999999999</c:v>
                </c:pt>
                <c:pt idx="1202">
                  <c:v>3.2258830000000001</c:v>
                </c:pt>
                <c:pt idx="1203">
                  <c:v>1.1959690000000001</c:v>
                </c:pt>
                <c:pt idx="1204">
                  <c:v>2.7267269999999999</c:v>
                </c:pt>
                <c:pt idx="1205">
                  <c:v>1.6303080000000001</c:v>
                </c:pt>
                <c:pt idx="1206">
                  <c:v>2.4046189999999981</c:v>
                </c:pt>
                <c:pt idx="1207">
                  <c:v>1.151327</c:v>
                </c:pt>
                <c:pt idx="1208">
                  <c:v>1.520499</c:v>
                </c:pt>
                <c:pt idx="1209">
                  <c:v>1.240891</c:v>
                </c:pt>
                <c:pt idx="1210">
                  <c:v>5.399311</c:v>
                </c:pt>
                <c:pt idx="1211">
                  <c:v>0.69391000000000003</c:v>
                </c:pt>
                <c:pt idx="1212">
                  <c:v>0.66557500000000003</c:v>
                </c:pt>
                <c:pt idx="1213">
                  <c:v>0.70362999999999998</c:v>
                </c:pt>
                <c:pt idx="1214">
                  <c:v>0.56655900000000003</c:v>
                </c:pt>
                <c:pt idx="1215">
                  <c:v>0.52380300000000002</c:v>
                </c:pt>
                <c:pt idx="1216">
                  <c:v>0.52844100000000005</c:v>
                </c:pt>
                <c:pt idx="1217">
                  <c:v>0.58115799999999995</c:v>
                </c:pt>
                <c:pt idx="1218">
                  <c:v>0.92522000000000004</c:v>
                </c:pt>
                <c:pt idx="1219">
                  <c:v>0.64414199999999999</c:v>
                </c:pt>
                <c:pt idx="1220">
                  <c:v>0.88240099999999999</c:v>
                </c:pt>
                <c:pt idx="1221">
                  <c:v>1.3029790000000001</c:v>
                </c:pt>
                <c:pt idx="1222">
                  <c:v>2.117245</c:v>
                </c:pt>
                <c:pt idx="1223">
                  <c:v>1.3988069999999999</c:v>
                </c:pt>
                <c:pt idx="1224">
                  <c:v>1.1136649999999999</c:v>
                </c:pt>
                <c:pt idx="1225">
                  <c:v>1.7226399999999999</c:v>
                </c:pt>
                <c:pt idx="1226">
                  <c:v>1.5855459999999999</c:v>
                </c:pt>
                <c:pt idx="1227">
                  <c:v>2.255857999999999</c:v>
                </c:pt>
                <c:pt idx="1228">
                  <c:v>1.22651</c:v>
                </c:pt>
                <c:pt idx="1229">
                  <c:v>2.98874</c:v>
                </c:pt>
                <c:pt idx="1230">
                  <c:v>2.5253960000000002</c:v>
                </c:pt>
                <c:pt idx="1231">
                  <c:v>1.5224219999999999</c:v>
                </c:pt>
                <c:pt idx="1232">
                  <c:v>2.25753</c:v>
                </c:pt>
                <c:pt idx="1233">
                  <c:v>1.9094340000000001</c:v>
                </c:pt>
                <c:pt idx="1234">
                  <c:v>1.772087</c:v>
                </c:pt>
                <c:pt idx="1235">
                  <c:v>1.7730239999999999</c:v>
                </c:pt>
                <c:pt idx="1236">
                  <c:v>3.2353079999999999</c:v>
                </c:pt>
                <c:pt idx="1237">
                  <c:v>1.9335290000000001</c:v>
                </c:pt>
                <c:pt idx="1238">
                  <c:v>3.4843999999999999</c:v>
                </c:pt>
                <c:pt idx="1239">
                  <c:v>1.767952</c:v>
                </c:pt>
                <c:pt idx="1240">
                  <c:v>1.7071510000000001</c:v>
                </c:pt>
                <c:pt idx="1241">
                  <c:v>2.5060020000000001</c:v>
                </c:pt>
                <c:pt idx="1242">
                  <c:v>5.5314350000000001</c:v>
                </c:pt>
                <c:pt idx="1243">
                  <c:v>1.791517</c:v>
                </c:pt>
                <c:pt idx="1244">
                  <c:v>1.705538</c:v>
                </c:pt>
                <c:pt idx="1245">
                  <c:v>2.7927689999999981</c:v>
                </c:pt>
                <c:pt idx="1246">
                  <c:v>2.0195319999999999</c:v>
                </c:pt>
                <c:pt idx="1247">
                  <c:v>1.5789740000000001</c:v>
                </c:pt>
                <c:pt idx="1248">
                  <c:v>2.171882999999998</c:v>
                </c:pt>
                <c:pt idx="1249">
                  <c:v>1.969808</c:v>
                </c:pt>
                <c:pt idx="1250">
                  <c:v>1.4363379999999999</c:v>
                </c:pt>
                <c:pt idx="1251">
                  <c:v>2.6857760000000002</c:v>
                </c:pt>
                <c:pt idx="1252">
                  <c:v>2.6703450000000002</c:v>
                </c:pt>
                <c:pt idx="1253">
                  <c:v>2.693165</c:v>
                </c:pt>
                <c:pt idx="1254">
                  <c:v>2.164644</c:v>
                </c:pt>
                <c:pt idx="1255">
                  <c:v>3.1420319999999999</c:v>
                </c:pt>
                <c:pt idx="1256">
                  <c:v>3.3517670000000002</c:v>
                </c:pt>
                <c:pt idx="1257">
                  <c:v>0.72388399999999997</c:v>
                </c:pt>
                <c:pt idx="1258">
                  <c:v>2.0957400000000002</c:v>
                </c:pt>
                <c:pt idx="1259">
                  <c:v>2.6640609999999998</c:v>
                </c:pt>
                <c:pt idx="1260">
                  <c:v>4.3088920000000002</c:v>
                </c:pt>
                <c:pt idx="1261">
                  <c:v>1.9909950000000001</c:v>
                </c:pt>
                <c:pt idx="1262">
                  <c:v>1.644971</c:v>
                </c:pt>
                <c:pt idx="1263">
                  <c:v>2.682585</c:v>
                </c:pt>
                <c:pt idx="1264">
                  <c:v>2.271363</c:v>
                </c:pt>
                <c:pt idx="1265">
                  <c:v>2.086247999999999</c:v>
                </c:pt>
                <c:pt idx="1266">
                  <c:v>1.8028789999999999</c:v>
                </c:pt>
                <c:pt idx="1267">
                  <c:v>3.098687</c:v>
                </c:pt>
                <c:pt idx="1268">
                  <c:v>2.502983</c:v>
                </c:pt>
                <c:pt idx="1269">
                  <c:v>2.506968999999998</c:v>
                </c:pt>
                <c:pt idx="1270">
                  <c:v>1.7854749999999999</c:v>
                </c:pt>
                <c:pt idx="1271">
                  <c:v>3.3688479999999981</c:v>
                </c:pt>
                <c:pt idx="1272">
                  <c:v>2.7284310000000001</c:v>
                </c:pt>
                <c:pt idx="1273">
                  <c:v>3.022888</c:v>
                </c:pt>
                <c:pt idx="1274">
                  <c:v>2.390352</c:v>
                </c:pt>
                <c:pt idx="1275">
                  <c:v>2.3108919999999991</c:v>
                </c:pt>
                <c:pt idx="1276">
                  <c:v>2.3544130000000001</c:v>
                </c:pt>
                <c:pt idx="1277">
                  <c:v>1.1467959999999999</c:v>
                </c:pt>
                <c:pt idx="1278">
                  <c:v>3.429546999999999</c:v>
                </c:pt>
                <c:pt idx="1279">
                  <c:v>2.6133449999999998</c:v>
                </c:pt>
                <c:pt idx="1280">
                  <c:v>2.682604</c:v>
                </c:pt>
                <c:pt idx="1281">
                  <c:v>1.849043</c:v>
                </c:pt>
                <c:pt idx="1282">
                  <c:v>3.03335</c:v>
                </c:pt>
                <c:pt idx="1283">
                  <c:v>3.2642479999999998</c:v>
                </c:pt>
                <c:pt idx="1284">
                  <c:v>1.2589429999999999</c:v>
                </c:pt>
                <c:pt idx="1285">
                  <c:v>3.103445999999999</c:v>
                </c:pt>
                <c:pt idx="1286">
                  <c:v>1.870314</c:v>
                </c:pt>
                <c:pt idx="1287">
                  <c:v>2.337701</c:v>
                </c:pt>
                <c:pt idx="1288">
                  <c:v>1.8393440000000001</c:v>
                </c:pt>
                <c:pt idx="1289">
                  <c:v>2.6554890000000002</c:v>
                </c:pt>
                <c:pt idx="1290">
                  <c:v>2.467892</c:v>
                </c:pt>
                <c:pt idx="1291">
                  <c:v>3.6314570000000002</c:v>
                </c:pt>
                <c:pt idx="1292">
                  <c:v>1.4386209999999999</c:v>
                </c:pt>
                <c:pt idx="1293">
                  <c:v>2.4691990000000001</c:v>
                </c:pt>
                <c:pt idx="1294">
                  <c:v>2.866382999999999</c:v>
                </c:pt>
                <c:pt idx="1295">
                  <c:v>3.0818279999999998</c:v>
                </c:pt>
                <c:pt idx="1296">
                  <c:v>2.1074290000000002</c:v>
                </c:pt>
                <c:pt idx="1297">
                  <c:v>1.495546</c:v>
                </c:pt>
                <c:pt idx="1298">
                  <c:v>2.2140900000000001</c:v>
                </c:pt>
                <c:pt idx="1299">
                  <c:v>2.551434</c:v>
                </c:pt>
                <c:pt idx="1300">
                  <c:v>2.72377</c:v>
                </c:pt>
                <c:pt idx="1301">
                  <c:v>3.1161989999999991</c:v>
                </c:pt>
                <c:pt idx="1302">
                  <c:v>2.707014</c:v>
                </c:pt>
                <c:pt idx="1303">
                  <c:v>2.9278300000000002</c:v>
                </c:pt>
                <c:pt idx="1304">
                  <c:v>3.4101460000000001</c:v>
                </c:pt>
                <c:pt idx="1305">
                  <c:v>3.2986710000000001</c:v>
                </c:pt>
                <c:pt idx="1306">
                  <c:v>3.2381129999999998</c:v>
                </c:pt>
                <c:pt idx="1307">
                  <c:v>2.5413749999999999</c:v>
                </c:pt>
                <c:pt idx="1308">
                  <c:v>1.7388459999999999</c:v>
                </c:pt>
                <c:pt idx="1309">
                  <c:v>2.3692319999999998</c:v>
                </c:pt>
                <c:pt idx="1310">
                  <c:v>2.0813769999999998</c:v>
                </c:pt>
                <c:pt idx="1311">
                  <c:v>0.76740399999999998</c:v>
                </c:pt>
                <c:pt idx="1312">
                  <c:v>1.650765</c:v>
                </c:pt>
                <c:pt idx="1313">
                  <c:v>2.4032490000000002</c:v>
                </c:pt>
                <c:pt idx="1314">
                  <c:v>2.010011</c:v>
                </c:pt>
                <c:pt idx="1315">
                  <c:v>1.2992520000000001</c:v>
                </c:pt>
                <c:pt idx="1316">
                  <c:v>2.4939119999999999</c:v>
                </c:pt>
                <c:pt idx="1317">
                  <c:v>3.2663730000000002</c:v>
                </c:pt>
                <c:pt idx="1318">
                  <c:v>3.3703349999999999</c:v>
                </c:pt>
                <c:pt idx="1319">
                  <c:v>2.2059980000000001</c:v>
                </c:pt>
                <c:pt idx="1320">
                  <c:v>1.8864970000000001</c:v>
                </c:pt>
                <c:pt idx="1321">
                  <c:v>1.334106</c:v>
                </c:pt>
                <c:pt idx="1322">
                  <c:v>3.4754670000000001</c:v>
                </c:pt>
                <c:pt idx="1323">
                  <c:v>2.7450070000000002</c:v>
                </c:pt>
                <c:pt idx="1324">
                  <c:v>3.0710850000000001</c:v>
                </c:pt>
                <c:pt idx="1325">
                  <c:v>1.5573980000000001</c:v>
                </c:pt>
                <c:pt idx="1326">
                  <c:v>2.466412</c:v>
                </c:pt>
                <c:pt idx="1327">
                  <c:v>1.5050559999999999</c:v>
                </c:pt>
                <c:pt idx="1328">
                  <c:v>3.2419289999999998</c:v>
                </c:pt>
                <c:pt idx="1329">
                  <c:v>2.3119730000000001</c:v>
                </c:pt>
                <c:pt idx="1330">
                  <c:v>1.1230420000000001</c:v>
                </c:pt>
                <c:pt idx="1331">
                  <c:v>2.9380600000000001</c:v>
                </c:pt>
                <c:pt idx="1332">
                  <c:v>2.3949099999999981</c:v>
                </c:pt>
                <c:pt idx="1333">
                  <c:v>3.4936159999999981</c:v>
                </c:pt>
                <c:pt idx="1334">
                  <c:v>2.6918350000000002</c:v>
                </c:pt>
                <c:pt idx="1335">
                  <c:v>3.4415789999999991</c:v>
                </c:pt>
                <c:pt idx="1336">
                  <c:v>1.179907</c:v>
                </c:pt>
                <c:pt idx="1337">
                  <c:v>3.802958999999996</c:v>
                </c:pt>
                <c:pt idx="1338">
                  <c:v>3.0499619999999998</c:v>
                </c:pt>
                <c:pt idx="1339">
                  <c:v>2.914622</c:v>
                </c:pt>
                <c:pt idx="1340">
                  <c:v>3.133734</c:v>
                </c:pt>
                <c:pt idx="1341">
                  <c:v>3.9165459999999959</c:v>
                </c:pt>
                <c:pt idx="1342">
                  <c:v>3.6045720000000001</c:v>
                </c:pt>
                <c:pt idx="1343">
                  <c:v>2.8705820000000002</c:v>
                </c:pt>
                <c:pt idx="1344">
                  <c:v>3.473306</c:v>
                </c:pt>
                <c:pt idx="1345">
                  <c:v>3.5219680000000002</c:v>
                </c:pt>
                <c:pt idx="1346">
                  <c:v>2.9889610000000002</c:v>
                </c:pt>
                <c:pt idx="1347">
                  <c:v>3.112687999999999</c:v>
                </c:pt>
                <c:pt idx="1348">
                  <c:v>3.9614250000000002</c:v>
                </c:pt>
                <c:pt idx="1349">
                  <c:v>3.5420509999999981</c:v>
                </c:pt>
                <c:pt idx="1350">
                  <c:v>3.7080519999999999</c:v>
                </c:pt>
                <c:pt idx="1351">
                  <c:v>2.825691</c:v>
                </c:pt>
                <c:pt idx="1352">
                  <c:v>3.0863109999999998</c:v>
                </c:pt>
                <c:pt idx="1353">
                  <c:v>3.1302300000000001</c:v>
                </c:pt>
                <c:pt idx="1354">
                  <c:v>2.7834810000000001</c:v>
                </c:pt>
                <c:pt idx="1355">
                  <c:v>2.207954</c:v>
                </c:pt>
                <c:pt idx="1356">
                  <c:v>3.203506</c:v>
                </c:pt>
                <c:pt idx="1357">
                  <c:v>3.0686339999999999</c:v>
                </c:pt>
                <c:pt idx="1358">
                  <c:v>3.3038189999999981</c:v>
                </c:pt>
                <c:pt idx="1359">
                  <c:v>4.6541459999999928</c:v>
                </c:pt>
                <c:pt idx="1360">
                  <c:v>3.482012999999998</c:v>
                </c:pt>
                <c:pt idx="1361">
                  <c:v>3.3278780000000001</c:v>
                </c:pt>
                <c:pt idx="1362">
                  <c:v>3.2024870000000001</c:v>
                </c:pt>
                <c:pt idx="1363">
                  <c:v>3.4770979999999998</c:v>
                </c:pt>
                <c:pt idx="1364">
                  <c:v>3.3796849999999981</c:v>
                </c:pt>
                <c:pt idx="1365">
                  <c:v>2.5235620000000001</c:v>
                </c:pt>
                <c:pt idx="1366">
                  <c:v>3.3551500000000001</c:v>
                </c:pt>
                <c:pt idx="1367">
                  <c:v>3.3794049999999971</c:v>
                </c:pt>
                <c:pt idx="1368">
                  <c:v>3.5305680000000002</c:v>
                </c:pt>
                <c:pt idx="1369">
                  <c:v>3.5249549999999998</c:v>
                </c:pt>
                <c:pt idx="1370">
                  <c:v>3.6094719999999998</c:v>
                </c:pt>
                <c:pt idx="1371">
                  <c:v>4.0566170000000001</c:v>
                </c:pt>
                <c:pt idx="1372">
                  <c:v>3.906887999999999</c:v>
                </c:pt>
                <c:pt idx="1373">
                  <c:v>4.1087600000000002</c:v>
                </c:pt>
                <c:pt idx="1374">
                  <c:v>3.9323730000000001</c:v>
                </c:pt>
                <c:pt idx="1375">
                  <c:v>4.108634999999996</c:v>
                </c:pt>
                <c:pt idx="1376">
                  <c:v>4.1237029999999963</c:v>
                </c:pt>
                <c:pt idx="1377">
                  <c:v>3.6276009999999999</c:v>
                </c:pt>
                <c:pt idx="1378">
                  <c:v>3.4812620000000001</c:v>
                </c:pt>
                <c:pt idx="1379">
                  <c:v>3.90002</c:v>
                </c:pt>
                <c:pt idx="1380">
                  <c:v>3.1815790000000002</c:v>
                </c:pt>
                <c:pt idx="1381">
                  <c:v>3.3624290000000001</c:v>
                </c:pt>
                <c:pt idx="1382">
                  <c:v>4.0926609999999997</c:v>
                </c:pt>
                <c:pt idx="1383">
                  <c:v>4.1759819999999959</c:v>
                </c:pt>
                <c:pt idx="1384">
                  <c:v>3.8593350000000002</c:v>
                </c:pt>
                <c:pt idx="1385">
                  <c:v>3.6288149999999999</c:v>
                </c:pt>
                <c:pt idx="1386">
                  <c:v>2.940804</c:v>
                </c:pt>
                <c:pt idx="1387">
                  <c:v>2.5343490000000002</c:v>
                </c:pt>
                <c:pt idx="1388">
                  <c:v>2.6047579999999999</c:v>
                </c:pt>
                <c:pt idx="1389">
                  <c:v>3.4549460000000001</c:v>
                </c:pt>
                <c:pt idx="1390">
                  <c:v>3.7718120000000002</c:v>
                </c:pt>
                <c:pt idx="1391">
                  <c:v>4.3012220000000001</c:v>
                </c:pt>
                <c:pt idx="1392">
                  <c:v>3.5219749999999999</c:v>
                </c:pt>
                <c:pt idx="1393">
                  <c:v>3.6449259999999999</c:v>
                </c:pt>
                <c:pt idx="1394">
                  <c:v>3.251865</c:v>
                </c:pt>
                <c:pt idx="1395">
                  <c:v>3.6715209999999998</c:v>
                </c:pt>
                <c:pt idx="1396">
                  <c:v>2.8561239999999981</c:v>
                </c:pt>
                <c:pt idx="1397">
                  <c:v>3.11042</c:v>
                </c:pt>
                <c:pt idx="1398">
                  <c:v>3.022357</c:v>
                </c:pt>
                <c:pt idx="1399">
                  <c:v>2.949579</c:v>
                </c:pt>
                <c:pt idx="1400">
                  <c:v>2.8077960000000002</c:v>
                </c:pt>
                <c:pt idx="1401">
                  <c:v>3.762839</c:v>
                </c:pt>
                <c:pt idx="1402">
                  <c:v>3.110141</c:v>
                </c:pt>
                <c:pt idx="1403">
                  <c:v>3.0477050000000001</c:v>
                </c:pt>
                <c:pt idx="1404">
                  <c:v>3.015426999999999</c:v>
                </c:pt>
                <c:pt idx="1405">
                  <c:v>2.6655479999999998</c:v>
                </c:pt>
                <c:pt idx="1406">
                  <c:v>2.6393300000000002</c:v>
                </c:pt>
                <c:pt idx="1407">
                  <c:v>2.953349999999999</c:v>
                </c:pt>
                <c:pt idx="1408">
                  <c:v>2.9137659999999981</c:v>
                </c:pt>
                <c:pt idx="1409">
                  <c:v>2.8857910000000002</c:v>
                </c:pt>
                <c:pt idx="1410">
                  <c:v>2.937268</c:v>
                </c:pt>
                <c:pt idx="1411">
                  <c:v>2.9582760000000001</c:v>
                </c:pt>
                <c:pt idx="1412">
                  <c:v>2.6868099999999981</c:v>
                </c:pt>
                <c:pt idx="1413">
                  <c:v>2.6704509999999981</c:v>
                </c:pt>
                <c:pt idx="1414">
                  <c:v>2.6184769999999991</c:v>
                </c:pt>
                <c:pt idx="1415">
                  <c:v>2.5580940000000001</c:v>
                </c:pt>
                <c:pt idx="1416">
                  <c:v>2.506926</c:v>
                </c:pt>
                <c:pt idx="1417">
                  <c:v>2.610275999999998</c:v>
                </c:pt>
                <c:pt idx="1418">
                  <c:v>2.4790879999999991</c:v>
                </c:pt>
                <c:pt idx="1419">
                  <c:v>2.5250010000000001</c:v>
                </c:pt>
                <c:pt idx="1420">
                  <c:v>2.3151280000000001</c:v>
                </c:pt>
                <c:pt idx="1421">
                  <c:v>2.1010300000000002</c:v>
                </c:pt>
                <c:pt idx="1422">
                  <c:v>2.0530400000000002</c:v>
                </c:pt>
                <c:pt idx="1423">
                  <c:v>1.95059</c:v>
                </c:pt>
                <c:pt idx="1424">
                  <c:v>2.0450460000000001</c:v>
                </c:pt>
                <c:pt idx="1425">
                  <c:v>1.763509</c:v>
                </c:pt>
                <c:pt idx="1426">
                  <c:v>1.8297870000000001</c:v>
                </c:pt>
                <c:pt idx="1427">
                  <c:v>2.576451</c:v>
                </c:pt>
                <c:pt idx="1428">
                  <c:v>1.747004</c:v>
                </c:pt>
                <c:pt idx="1429">
                  <c:v>1.6925429999999999</c:v>
                </c:pt>
                <c:pt idx="1430">
                  <c:v>1.6442619999999999</c:v>
                </c:pt>
                <c:pt idx="1431">
                  <c:v>1.6517269999999999</c:v>
                </c:pt>
                <c:pt idx="1432">
                  <c:v>1.4466060000000001</c:v>
                </c:pt>
                <c:pt idx="1433">
                  <c:v>1.5575749999999999</c:v>
                </c:pt>
                <c:pt idx="1434">
                  <c:v>1.7022660000000001</c:v>
                </c:pt>
                <c:pt idx="1435">
                  <c:v>1.217028</c:v>
                </c:pt>
                <c:pt idx="1436">
                  <c:v>1.2537309999999999</c:v>
                </c:pt>
                <c:pt idx="1437">
                  <c:v>1.781768</c:v>
                </c:pt>
                <c:pt idx="1438">
                  <c:v>1.3533409999999999</c:v>
                </c:pt>
                <c:pt idx="1439">
                  <c:v>2.9088159999999981</c:v>
                </c:pt>
                <c:pt idx="1440">
                  <c:v>1.0965229999999999</c:v>
                </c:pt>
                <c:pt idx="1441">
                  <c:v>0.95507399999999998</c:v>
                </c:pt>
                <c:pt idx="1442">
                  <c:v>1.0075940000000001</c:v>
                </c:pt>
                <c:pt idx="1443">
                  <c:v>1.276394</c:v>
                </c:pt>
                <c:pt idx="1444">
                  <c:v>1.2983709999999999</c:v>
                </c:pt>
                <c:pt idx="1445">
                  <c:v>1.241546</c:v>
                </c:pt>
                <c:pt idx="1446">
                  <c:v>1.0091859999999999</c:v>
                </c:pt>
                <c:pt idx="1447">
                  <c:v>0.79776800000000003</c:v>
                </c:pt>
                <c:pt idx="1448">
                  <c:v>1.1228959999999999</c:v>
                </c:pt>
                <c:pt idx="1449">
                  <c:v>0.83699800000000002</c:v>
                </c:pt>
                <c:pt idx="1450">
                  <c:v>1.1109800000000001</c:v>
                </c:pt>
                <c:pt idx="1451">
                  <c:v>1.039652</c:v>
                </c:pt>
                <c:pt idx="1452">
                  <c:v>1.0671870000000001</c:v>
                </c:pt>
                <c:pt idx="1453">
                  <c:v>1.036084</c:v>
                </c:pt>
                <c:pt idx="1454">
                  <c:v>0.94579100000000005</c:v>
                </c:pt>
                <c:pt idx="1455">
                  <c:v>0.92157999999999995</c:v>
                </c:pt>
                <c:pt idx="1456">
                  <c:v>0.951264</c:v>
                </c:pt>
                <c:pt idx="1457">
                  <c:v>1.10402</c:v>
                </c:pt>
                <c:pt idx="1458">
                  <c:v>1.0235890000000001</c:v>
                </c:pt>
                <c:pt idx="1459">
                  <c:v>0.87533399999999995</c:v>
                </c:pt>
                <c:pt idx="1460">
                  <c:v>0.93642800000000004</c:v>
                </c:pt>
                <c:pt idx="1461">
                  <c:v>0.83191599999999999</c:v>
                </c:pt>
                <c:pt idx="1462">
                  <c:v>0.82881199999999999</c:v>
                </c:pt>
                <c:pt idx="1463">
                  <c:v>0.83390399999999998</c:v>
                </c:pt>
                <c:pt idx="1464">
                  <c:v>0.73215300000000005</c:v>
                </c:pt>
                <c:pt idx="1465">
                  <c:v>1.015223</c:v>
                </c:pt>
                <c:pt idx="1466">
                  <c:v>2.058076999999999</c:v>
                </c:pt>
                <c:pt idx="1467">
                  <c:v>0.80379199999999995</c:v>
                </c:pt>
                <c:pt idx="1468">
                  <c:v>0.87658100000000005</c:v>
                </c:pt>
                <c:pt idx="1469">
                  <c:v>0.83895399999999998</c:v>
                </c:pt>
                <c:pt idx="1470">
                  <c:v>0.80710700000000002</c:v>
                </c:pt>
                <c:pt idx="1471">
                  <c:v>0.78382200000000002</c:v>
                </c:pt>
                <c:pt idx="1472">
                  <c:v>0.70799400000000001</c:v>
                </c:pt>
                <c:pt idx="1473">
                  <c:v>0.73930200000000001</c:v>
                </c:pt>
                <c:pt idx="1474">
                  <c:v>0.70005399999999995</c:v>
                </c:pt>
                <c:pt idx="1475">
                  <c:v>0.74574099999999999</c:v>
                </c:pt>
                <c:pt idx="1476">
                  <c:v>0.69874400000000003</c:v>
                </c:pt>
                <c:pt idx="1477">
                  <c:v>0.66830699999999998</c:v>
                </c:pt>
                <c:pt idx="1478">
                  <c:v>0.60069399999999995</c:v>
                </c:pt>
                <c:pt idx="1479">
                  <c:v>0.60336100000000004</c:v>
                </c:pt>
                <c:pt idx="1480">
                  <c:v>0.57724600000000004</c:v>
                </c:pt>
                <c:pt idx="1481">
                  <c:v>0.60580900000000004</c:v>
                </c:pt>
                <c:pt idx="1482">
                  <c:v>0.69194800000000001</c:v>
                </c:pt>
                <c:pt idx="1483">
                  <c:v>0.60455700000000001</c:v>
                </c:pt>
                <c:pt idx="1484">
                  <c:v>0.67493499999999995</c:v>
                </c:pt>
                <c:pt idx="1485">
                  <c:v>0.62543300000000002</c:v>
                </c:pt>
                <c:pt idx="1486">
                  <c:v>0.57439200000000001</c:v>
                </c:pt>
                <c:pt idx="1487">
                  <c:v>0.52805299999999999</c:v>
                </c:pt>
                <c:pt idx="1488">
                  <c:v>2.1280510000000001</c:v>
                </c:pt>
                <c:pt idx="1489">
                  <c:v>0.956681</c:v>
                </c:pt>
                <c:pt idx="1490">
                  <c:v>0.73148999999999997</c:v>
                </c:pt>
                <c:pt idx="1491">
                  <c:v>0.91615599999999997</c:v>
                </c:pt>
                <c:pt idx="1492">
                  <c:v>0.70291199999999998</c:v>
                </c:pt>
                <c:pt idx="1493">
                  <c:v>0.43524800000000002</c:v>
                </c:pt>
                <c:pt idx="1494">
                  <c:v>0.47504999999999997</c:v>
                </c:pt>
                <c:pt idx="1495">
                  <c:v>0.476213</c:v>
                </c:pt>
                <c:pt idx="1496">
                  <c:v>0.46535199999999999</c:v>
                </c:pt>
                <c:pt idx="1497">
                  <c:v>0.49101699999999998</c:v>
                </c:pt>
                <c:pt idx="1498">
                  <c:v>0.50306700000000004</c:v>
                </c:pt>
                <c:pt idx="1499">
                  <c:v>0.52361400000000002</c:v>
                </c:pt>
                <c:pt idx="1500">
                  <c:v>0.47319299999999997</c:v>
                </c:pt>
                <c:pt idx="1501">
                  <c:v>0.48417199999999999</c:v>
                </c:pt>
                <c:pt idx="1502">
                  <c:v>0.52229899999999996</c:v>
                </c:pt>
                <c:pt idx="1503">
                  <c:v>0.49569200000000002</c:v>
                </c:pt>
                <c:pt idx="1504">
                  <c:v>0.441243</c:v>
                </c:pt>
                <c:pt idx="1505">
                  <c:v>0.44756200000000002</c:v>
                </c:pt>
                <c:pt idx="1506">
                  <c:v>0.489817</c:v>
                </c:pt>
                <c:pt idx="1507">
                  <c:v>0.45124599999999998</c:v>
                </c:pt>
                <c:pt idx="1508">
                  <c:v>0.43746299999999999</c:v>
                </c:pt>
                <c:pt idx="1509">
                  <c:v>0.42724899999999999</c:v>
                </c:pt>
                <c:pt idx="1510">
                  <c:v>0.42534300000000003</c:v>
                </c:pt>
                <c:pt idx="1511">
                  <c:v>0.44921899999999998</c:v>
                </c:pt>
                <c:pt idx="1512">
                  <c:v>0.43291499999999999</c:v>
                </c:pt>
                <c:pt idx="1513">
                  <c:v>0.42471500000000001</c:v>
                </c:pt>
                <c:pt idx="1514">
                  <c:v>0.42232900000000001</c:v>
                </c:pt>
                <c:pt idx="1515">
                  <c:v>0.43621199999999999</c:v>
                </c:pt>
                <c:pt idx="1516">
                  <c:v>0.36234899999999998</c:v>
                </c:pt>
                <c:pt idx="1517">
                  <c:v>0.368508</c:v>
                </c:pt>
                <c:pt idx="1518">
                  <c:v>0.35779300000000003</c:v>
                </c:pt>
                <c:pt idx="1519">
                  <c:v>0.35249900000000001</c:v>
                </c:pt>
                <c:pt idx="1520">
                  <c:v>0.39365600000000001</c:v>
                </c:pt>
                <c:pt idx="1521">
                  <c:v>0.57497299999999996</c:v>
                </c:pt>
                <c:pt idx="1522">
                  <c:v>0.58093399999999995</c:v>
                </c:pt>
                <c:pt idx="1523">
                  <c:v>0.81684699999999999</c:v>
                </c:pt>
                <c:pt idx="1524">
                  <c:v>0.31104900000000002</c:v>
                </c:pt>
                <c:pt idx="1525">
                  <c:v>0.32367899999999999</c:v>
                </c:pt>
                <c:pt idx="1526">
                  <c:v>0.36822700000000003</c:v>
                </c:pt>
                <c:pt idx="1527">
                  <c:v>0.36852000000000001</c:v>
                </c:pt>
                <c:pt idx="1528">
                  <c:v>1.0058389999999999</c:v>
                </c:pt>
                <c:pt idx="1529">
                  <c:v>0.86692100000000005</c:v>
                </c:pt>
                <c:pt idx="1530">
                  <c:v>0.83549099999999998</c:v>
                </c:pt>
                <c:pt idx="1531">
                  <c:v>0.30626599999999998</c:v>
                </c:pt>
                <c:pt idx="1532">
                  <c:v>0.49662299999999998</c:v>
                </c:pt>
                <c:pt idx="1533">
                  <c:v>0.55003800000000003</c:v>
                </c:pt>
                <c:pt idx="1534">
                  <c:v>0.42407400000000001</c:v>
                </c:pt>
                <c:pt idx="1535">
                  <c:v>0.44234600000000002</c:v>
                </c:pt>
                <c:pt idx="1536">
                  <c:v>0.30491499999999999</c:v>
                </c:pt>
                <c:pt idx="1537">
                  <c:v>0.29347800000000002</c:v>
                </c:pt>
                <c:pt idx="1538">
                  <c:v>0.28834300000000002</c:v>
                </c:pt>
                <c:pt idx="1539">
                  <c:v>0.29089999999999999</c:v>
                </c:pt>
                <c:pt idx="1540">
                  <c:v>0.67783700000000002</c:v>
                </c:pt>
                <c:pt idx="1541">
                  <c:v>0.37848300000000001</c:v>
                </c:pt>
                <c:pt idx="1542">
                  <c:v>0.39801199999999998</c:v>
                </c:pt>
                <c:pt idx="1543">
                  <c:v>0.29015999999999997</c:v>
                </c:pt>
                <c:pt idx="1544">
                  <c:v>0.28601300000000002</c:v>
                </c:pt>
                <c:pt idx="1545">
                  <c:v>0.52047600000000005</c:v>
                </c:pt>
                <c:pt idx="1546">
                  <c:v>0.57348100000000002</c:v>
                </c:pt>
                <c:pt idx="1547">
                  <c:v>0.94414399999999998</c:v>
                </c:pt>
                <c:pt idx="1548">
                  <c:v>1.2244520000000001</c:v>
                </c:pt>
                <c:pt idx="1549">
                  <c:v>1.218151</c:v>
                </c:pt>
                <c:pt idx="1550">
                  <c:v>0.51702499999999996</c:v>
                </c:pt>
                <c:pt idx="1551">
                  <c:v>0.276924</c:v>
                </c:pt>
                <c:pt idx="1552">
                  <c:v>0.290321</c:v>
                </c:pt>
                <c:pt idx="1553">
                  <c:v>0.28036899999999998</c:v>
                </c:pt>
                <c:pt idx="1554">
                  <c:v>0.288109</c:v>
                </c:pt>
                <c:pt idx="1555">
                  <c:v>0.279026</c:v>
                </c:pt>
                <c:pt idx="1556">
                  <c:v>0.289713</c:v>
                </c:pt>
                <c:pt idx="1557">
                  <c:v>0.28122599999999998</c:v>
                </c:pt>
                <c:pt idx="1558">
                  <c:v>0.27052700000000002</c:v>
                </c:pt>
                <c:pt idx="1559">
                  <c:v>0.258548</c:v>
                </c:pt>
                <c:pt idx="1560">
                  <c:v>0.25026199999999998</c:v>
                </c:pt>
                <c:pt idx="1561">
                  <c:v>0.26205400000000001</c:v>
                </c:pt>
                <c:pt idx="1562">
                  <c:v>0.24903900000000001</c:v>
                </c:pt>
                <c:pt idx="1563">
                  <c:v>0.24929499999999999</c:v>
                </c:pt>
                <c:pt idx="1564">
                  <c:v>0.23944299999999999</c:v>
                </c:pt>
                <c:pt idx="1565">
                  <c:v>0.231347</c:v>
                </c:pt>
                <c:pt idx="1566">
                  <c:v>0.54092399999999996</c:v>
                </c:pt>
                <c:pt idx="1567">
                  <c:v>2.2492179999999999</c:v>
                </c:pt>
                <c:pt idx="1568">
                  <c:v>0.85416999999999998</c:v>
                </c:pt>
                <c:pt idx="1569">
                  <c:v>1.465816</c:v>
                </c:pt>
                <c:pt idx="1570">
                  <c:v>1.171651</c:v>
                </c:pt>
                <c:pt idx="1571">
                  <c:v>0.272559</c:v>
                </c:pt>
                <c:pt idx="1572">
                  <c:v>0.45131700000000002</c:v>
                </c:pt>
                <c:pt idx="1573">
                  <c:v>0.35527199999999998</c:v>
                </c:pt>
                <c:pt idx="1574">
                  <c:v>0.62950399999999995</c:v>
                </c:pt>
                <c:pt idx="1575">
                  <c:v>0.226938</c:v>
                </c:pt>
                <c:pt idx="1576">
                  <c:v>1.4924900000000001</c:v>
                </c:pt>
                <c:pt idx="1577">
                  <c:v>4.1474119999999948</c:v>
                </c:pt>
                <c:pt idx="1578">
                  <c:v>0.79000199999999998</c:v>
                </c:pt>
                <c:pt idx="1579">
                  <c:v>0.38858700000000002</c:v>
                </c:pt>
                <c:pt idx="1580">
                  <c:v>1.137813</c:v>
                </c:pt>
                <c:pt idx="1581">
                  <c:v>0.771428</c:v>
                </c:pt>
                <c:pt idx="1582">
                  <c:v>0.88979399999999997</c:v>
                </c:pt>
                <c:pt idx="1583">
                  <c:v>0.31860500000000003</c:v>
                </c:pt>
                <c:pt idx="1584">
                  <c:v>0.27454200000000001</c:v>
                </c:pt>
                <c:pt idx="1585">
                  <c:v>1.215986</c:v>
                </c:pt>
                <c:pt idx="1586">
                  <c:v>0.84736599999999995</c:v>
                </c:pt>
                <c:pt idx="1587">
                  <c:v>0.35694100000000001</c:v>
                </c:pt>
                <c:pt idx="1588">
                  <c:v>0.93205099999999996</c:v>
                </c:pt>
                <c:pt idx="1589">
                  <c:v>1.18686</c:v>
                </c:pt>
                <c:pt idx="1590">
                  <c:v>1.405009</c:v>
                </c:pt>
                <c:pt idx="1591">
                  <c:v>1.7927919999999999</c:v>
                </c:pt>
                <c:pt idx="1592">
                  <c:v>0.55906800000000001</c:v>
                </c:pt>
                <c:pt idx="1593">
                  <c:v>0.48174699999999998</c:v>
                </c:pt>
                <c:pt idx="1594">
                  <c:v>1.7728680000000001</c:v>
                </c:pt>
                <c:pt idx="1595">
                  <c:v>0.465194</c:v>
                </c:pt>
                <c:pt idx="1596">
                  <c:v>0.870807</c:v>
                </c:pt>
                <c:pt idx="1597">
                  <c:v>1.9988429999999999</c:v>
                </c:pt>
                <c:pt idx="1598">
                  <c:v>2.3630939999999998</c:v>
                </c:pt>
                <c:pt idx="1599">
                  <c:v>0.30578</c:v>
                </c:pt>
                <c:pt idx="1600">
                  <c:v>0.29521399999999998</c:v>
                </c:pt>
                <c:pt idx="1601">
                  <c:v>0.30407899999999999</c:v>
                </c:pt>
                <c:pt idx="1602">
                  <c:v>0.273976</c:v>
                </c:pt>
                <c:pt idx="1603">
                  <c:v>0.26652199999999998</c:v>
                </c:pt>
                <c:pt idx="1604">
                  <c:v>0.26204</c:v>
                </c:pt>
                <c:pt idx="1605">
                  <c:v>0.25283099999999997</c:v>
                </c:pt>
                <c:pt idx="1606">
                  <c:v>0.25102600000000003</c:v>
                </c:pt>
                <c:pt idx="1607">
                  <c:v>0.24577099999999999</c:v>
                </c:pt>
                <c:pt idx="1608">
                  <c:v>0.33959299999999998</c:v>
                </c:pt>
                <c:pt idx="1609">
                  <c:v>0.99526899999999996</c:v>
                </c:pt>
                <c:pt idx="1610">
                  <c:v>0.88085199999999997</c:v>
                </c:pt>
                <c:pt idx="1611">
                  <c:v>1.3443400000000001</c:v>
                </c:pt>
                <c:pt idx="1612">
                  <c:v>2.0765850000000001</c:v>
                </c:pt>
                <c:pt idx="1613">
                  <c:v>2.2752490000000001</c:v>
                </c:pt>
                <c:pt idx="1614">
                  <c:v>1.1274519999999999</c:v>
                </c:pt>
                <c:pt idx="1615">
                  <c:v>2.6236700000000002</c:v>
                </c:pt>
                <c:pt idx="1616">
                  <c:v>0.99662300000000004</c:v>
                </c:pt>
                <c:pt idx="1617">
                  <c:v>2.1288749999999999</c:v>
                </c:pt>
                <c:pt idx="1618">
                  <c:v>0.43172500000000003</c:v>
                </c:pt>
                <c:pt idx="1619">
                  <c:v>0.51925699999999997</c:v>
                </c:pt>
                <c:pt idx="1620">
                  <c:v>0.45160600000000001</c:v>
                </c:pt>
                <c:pt idx="1621">
                  <c:v>1.5120279999999999</c:v>
                </c:pt>
                <c:pt idx="1622">
                  <c:v>1.3274870000000001</c:v>
                </c:pt>
                <c:pt idx="1623">
                  <c:v>2.2000039999999998</c:v>
                </c:pt>
                <c:pt idx="1624">
                  <c:v>0.99147799999999997</c:v>
                </c:pt>
                <c:pt idx="1625">
                  <c:v>2.1203419999999999</c:v>
                </c:pt>
                <c:pt idx="1626">
                  <c:v>2.341704</c:v>
                </c:pt>
                <c:pt idx="1627">
                  <c:v>2.6224699999999981</c:v>
                </c:pt>
                <c:pt idx="1628">
                  <c:v>2.8053870000000001</c:v>
                </c:pt>
                <c:pt idx="1629">
                  <c:v>2.5334430000000001</c:v>
                </c:pt>
                <c:pt idx="1630">
                  <c:v>1.7549360000000001</c:v>
                </c:pt>
                <c:pt idx="1631">
                  <c:v>2.3397719999999991</c:v>
                </c:pt>
                <c:pt idx="1632">
                  <c:v>2.4545940000000002</c:v>
                </c:pt>
                <c:pt idx="1633">
                  <c:v>2.4216310000000001</c:v>
                </c:pt>
                <c:pt idx="1634">
                  <c:v>1.904161</c:v>
                </c:pt>
                <c:pt idx="1635">
                  <c:v>2.0984780000000001</c:v>
                </c:pt>
                <c:pt idx="1636">
                  <c:v>1.1164099999999999</c:v>
                </c:pt>
                <c:pt idx="1637">
                  <c:v>1.363599</c:v>
                </c:pt>
                <c:pt idx="1638">
                  <c:v>2.538268</c:v>
                </c:pt>
                <c:pt idx="1639">
                  <c:v>1.5050159999999999</c:v>
                </c:pt>
                <c:pt idx="1640">
                  <c:v>1.9760599999999999</c:v>
                </c:pt>
                <c:pt idx="1641">
                  <c:v>2.0299640000000001</c:v>
                </c:pt>
                <c:pt idx="1642">
                  <c:v>2.408452</c:v>
                </c:pt>
                <c:pt idx="1643">
                  <c:v>2.1232880000000001</c:v>
                </c:pt>
                <c:pt idx="1644">
                  <c:v>2.3539140000000001</c:v>
                </c:pt>
                <c:pt idx="1645">
                  <c:v>2.1305839999999998</c:v>
                </c:pt>
                <c:pt idx="1646">
                  <c:v>2.8545780000000001</c:v>
                </c:pt>
                <c:pt idx="1647">
                  <c:v>2.8420969999999981</c:v>
                </c:pt>
                <c:pt idx="1648">
                  <c:v>2.3514689999999958</c:v>
                </c:pt>
                <c:pt idx="1649">
                  <c:v>1.2362880000000001</c:v>
                </c:pt>
                <c:pt idx="1650">
                  <c:v>2.8926769999999959</c:v>
                </c:pt>
                <c:pt idx="1651">
                  <c:v>2.5075310000000002</c:v>
                </c:pt>
                <c:pt idx="1652">
                  <c:v>2.1507909999999999</c:v>
                </c:pt>
                <c:pt idx="1653">
                  <c:v>2.595529</c:v>
                </c:pt>
                <c:pt idx="1654">
                  <c:v>1.984418</c:v>
                </c:pt>
                <c:pt idx="1655">
                  <c:v>2.090579</c:v>
                </c:pt>
                <c:pt idx="1656">
                  <c:v>2.1692830000000001</c:v>
                </c:pt>
                <c:pt idx="1657">
                  <c:v>3.4571800000000001</c:v>
                </c:pt>
                <c:pt idx="1658">
                  <c:v>2.6653880000000001</c:v>
                </c:pt>
                <c:pt idx="1659">
                  <c:v>1.5605640000000001</c:v>
                </c:pt>
                <c:pt idx="1660">
                  <c:v>2.170137</c:v>
                </c:pt>
                <c:pt idx="1661">
                  <c:v>2.16248</c:v>
                </c:pt>
                <c:pt idx="1662">
                  <c:v>2.6547510000000001</c:v>
                </c:pt>
                <c:pt idx="1663">
                  <c:v>1.906288</c:v>
                </c:pt>
                <c:pt idx="1664">
                  <c:v>1.428145</c:v>
                </c:pt>
                <c:pt idx="1665">
                  <c:v>2.875418999999996</c:v>
                </c:pt>
                <c:pt idx="1666">
                  <c:v>2.5014310000000002</c:v>
                </c:pt>
                <c:pt idx="1667">
                  <c:v>0.82331600000000005</c:v>
                </c:pt>
                <c:pt idx="1668">
                  <c:v>1.1147640000000001</c:v>
                </c:pt>
                <c:pt idx="1669">
                  <c:v>2.2521620000000002</c:v>
                </c:pt>
                <c:pt idx="1670">
                  <c:v>2.1607020000000001</c:v>
                </c:pt>
                <c:pt idx="1671">
                  <c:v>2.300470999999999</c:v>
                </c:pt>
                <c:pt idx="1672">
                  <c:v>2.1648000000000001</c:v>
                </c:pt>
                <c:pt idx="1673">
                  <c:v>2.3415940000000002</c:v>
                </c:pt>
                <c:pt idx="1674">
                  <c:v>3.02745</c:v>
                </c:pt>
                <c:pt idx="1675">
                  <c:v>2.7870819999999998</c:v>
                </c:pt>
                <c:pt idx="1676">
                  <c:v>1.9910840000000001</c:v>
                </c:pt>
                <c:pt idx="1677">
                  <c:v>2.1295199999999999</c:v>
                </c:pt>
                <c:pt idx="1678">
                  <c:v>2.512086</c:v>
                </c:pt>
                <c:pt idx="1679">
                  <c:v>2.116607999999998</c:v>
                </c:pt>
                <c:pt idx="1680">
                  <c:v>1.061455</c:v>
                </c:pt>
                <c:pt idx="1681">
                  <c:v>2.9139699999999991</c:v>
                </c:pt>
                <c:pt idx="1682">
                  <c:v>3.3593790000000001</c:v>
                </c:pt>
                <c:pt idx="1683">
                  <c:v>2.1834889999999998</c:v>
                </c:pt>
                <c:pt idx="1684">
                  <c:v>1.910104</c:v>
                </c:pt>
                <c:pt idx="1685">
                  <c:v>2.4632809999999998</c:v>
                </c:pt>
                <c:pt idx="1686">
                  <c:v>2.471305999999998</c:v>
                </c:pt>
                <c:pt idx="1687">
                  <c:v>2.4262570000000001</c:v>
                </c:pt>
                <c:pt idx="1688">
                  <c:v>2.389866</c:v>
                </c:pt>
                <c:pt idx="1689">
                  <c:v>2.864885999999998</c:v>
                </c:pt>
                <c:pt idx="1690">
                  <c:v>2.3395749999999991</c:v>
                </c:pt>
                <c:pt idx="1691">
                  <c:v>2.754362</c:v>
                </c:pt>
                <c:pt idx="1692">
                  <c:v>3.6179779999999999</c:v>
                </c:pt>
                <c:pt idx="1693">
                  <c:v>3.6279669999999999</c:v>
                </c:pt>
                <c:pt idx="1694">
                  <c:v>3.2486160000000002</c:v>
                </c:pt>
                <c:pt idx="1695">
                  <c:v>3.324735</c:v>
                </c:pt>
                <c:pt idx="1696">
                  <c:v>3.2979120000000002</c:v>
                </c:pt>
                <c:pt idx="1697">
                  <c:v>3.0284490000000002</c:v>
                </c:pt>
                <c:pt idx="1698">
                  <c:v>2.182188</c:v>
                </c:pt>
                <c:pt idx="1699">
                  <c:v>2.8037670000000001</c:v>
                </c:pt>
                <c:pt idx="1700">
                  <c:v>1.9275899999999999</c:v>
                </c:pt>
                <c:pt idx="1701">
                  <c:v>2.0149020000000002</c:v>
                </c:pt>
                <c:pt idx="1702">
                  <c:v>2.8197290000000002</c:v>
                </c:pt>
                <c:pt idx="1703">
                  <c:v>3.5373929999999998</c:v>
                </c:pt>
                <c:pt idx="1704">
                  <c:v>2.8993619999999991</c:v>
                </c:pt>
                <c:pt idx="1705">
                  <c:v>3.3429389999999981</c:v>
                </c:pt>
                <c:pt idx="1706">
                  <c:v>2.8344960000000001</c:v>
                </c:pt>
                <c:pt idx="1707">
                  <c:v>2.4314300000000002</c:v>
                </c:pt>
                <c:pt idx="1708">
                  <c:v>3.064042999999999</c:v>
                </c:pt>
                <c:pt idx="1709">
                  <c:v>2.851112999999998</c:v>
                </c:pt>
                <c:pt idx="1710">
                  <c:v>3.570262</c:v>
                </c:pt>
                <c:pt idx="1711">
                  <c:v>3.172823999999999</c:v>
                </c:pt>
                <c:pt idx="1712">
                  <c:v>3.4635479999999998</c:v>
                </c:pt>
                <c:pt idx="1713">
                  <c:v>3.4069630000000002</c:v>
                </c:pt>
                <c:pt idx="1714">
                  <c:v>3.4121830000000002</c:v>
                </c:pt>
                <c:pt idx="1715">
                  <c:v>2.7978070000000002</c:v>
                </c:pt>
                <c:pt idx="1716">
                  <c:v>3.498003999999999</c:v>
                </c:pt>
                <c:pt idx="1717">
                  <c:v>3.5718429999999959</c:v>
                </c:pt>
                <c:pt idx="1718">
                  <c:v>2.9780259999999981</c:v>
                </c:pt>
                <c:pt idx="1719">
                  <c:v>3.2810220000000001</c:v>
                </c:pt>
                <c:pt idx="1720">
                  <c:v>3.3275519999999998</c:v>
                </c:pt>
                <c:pt idx="1721">
                  <c:v>3.1932320000000001</c:v>
                </c:pt>
                <c:pt idx="1722">
                  <c:v>3.9425940000000002</c:v>
                </c:pt>
                <c:pt idx="1723">
                  <c:v>3.0672920000000001</c:v>
                </c:pt>
                <c:pt idx="1724">
                  <c:v>3.6662629999999981</c:v>
                </c:pt>
                <c:pt idx="1725">
                  <c:v>3.500321</c:v>
                </c:pt>
                <c:pt idx="1726">
                  <c:v>3.5492210000000002</c:v>
                </c:pt>
                <c:pt idx="1727">
                  <c:v>3.5027940000000002</c:v>
                </c:pt>
                <c:pt idx="1728">
                  <c:v>3.4109379999999998</c:v>
                </c:pt>
                <c:pt idx="1729">
                  <c:v>3.486259</c:v>
                </c:pt>
                <c:pt idx="1730">
                  <c:v>3.340742999999998</c:v>
                </c:pt>
                <c:pt idx="1731">
                  <c:v>3.7156910000000001</c:v>
                </c:pt>
                <c:pt idx="1732">
                  <c:v>3.593235</c:v>
                </c:pt>
                <c:pt idx="1733">
                  <c:v>4.5422229999999999</c:v>
                </c:pt>
                <c:pt idx="1734">
                  <c:v>3.6081409999999998</c:v>
                </c:pt>
                <c:pt idx="1735">
                  <c:v>3.2885059999999999</c:v>
                </c:pt>
                <c:pt idx="1736">
                  <c:v>3.7123400000000002</c:v>
                </c:pt>
                <c:pt idx="1737">
                  <c:v>3.4391250000000002</c:v>
                </c:pt>
                <c:pt idx="1738">
                  <c:v>3.5217200000000002</c:v>
                </c:pt>
                <c:pt idx="1739">
                  <c:v>3.634039</c:v>
                </c:pt>
                <c:pt idx="1740">
                  <c:v>3.4480040000000001</c:v>
                </c:pt>
                <c:pt idx="1741">
                  <c:v>3.429487</c:v>
                </c:pt>
                <c:pt idx="1742">
                  <c:v>3.6596669999999971</c:v>
                </c:pt>
                <c:pt idx="1743">
                  <c:v>3.81027</c:v>
                </c:pt>
                <c:pt idx="1744">
                  <c:v>3.922222999999998</c:v>
                </c:pt>
                <c:pt idx="1745">
                  <c:v>3.6780210000000002</c:v>
                </c:pt>
                <c:pt idx="1746">
                  <c:v>3.801113</c:v>
                </c:pt>
                <c:pt idx="1747">
                  <c:v>3.4315880000000001</c:v>
                </c:pt>
                <c:pt idx="1748">
                  <c:v>3.7150650000000001</c:v>
                </c:pt>
                <c:pt idx="1749">
                  <c:v>3.791766</c:v>
                </c:pt>
                <c:pt idx="1750">
                  <c:v>3.6570969999999998</c:v>
                </c:pt>
                <c:pt idx="1751">
                  <c:v>3.3539029999999981</c:v>
                </c:pt>
                <c:pt idx="1752">
                  <c:v>3.7227999999999999</c:v>
                </c:pt>
                <c:pt idx="1753">
                  <c:v>4.388541</c:v>
                </c:pt>
                <c:pt idx="1754">
                  <c:v>3.4056790000000001</c:v>
                </c:pt>
                <c:pt idx="1755">
                  <c:v>3.404471</c:v>
                </c:pt>
                <c:pt idx="1756">
                  <c:v>3.3884889999999981</c:v>
                </c:pt>
                <c:pt idx="1757">
                  <c:v>3.4269509999999981</c:v>
                </c:pt>
                <c:pt idx="1758">
                  <c:v>3.3738990000000002</c:v>
                </c:pt>
                <c:pt idx="1759">
                  <c:v>3.3780679999999981</c:v>
                </c:pt>
                <c:pt idx="1760">
                  <c:v>3.344425999999999</c:v>
                </c:pt>
                <c:pt idx="1761">
                  <c:v>2.6822419999999991</c:v>
                </c:pt>
                <c:pt idx="1762">
                  <c:v>2.938577</c:v>
                </c:pt>
                <c:pt idx="1763">
                  <c:v>2.9461909999999998</c:v>
                </c:pt>
                <c:pt idx="1764">
                  <c:v>2.891469999999996</c:v>
                </c:pt>
                <c:pt idx="1765">
                  <c:v>2.913341</c:v>
                </c:pt>
                <c:pt idx="1766">
                  <c:v>2.9032369999999998</c:v>
                </c:pt>
                <c:pt idx="1767">
                  <c:v>2.669762</c:v>
                </c:pt>
                <c:pt idx="1768">
                  <c:v>2.385540999999999</c:v>
                </c:pt>
                <c:pt idx="1769">
                  <c:v>1.930123</c:v>
                </c:pt>
                <c:pt idx="1770">
                  <c:v>1.9486950000000001</c:v>
                </c:pt>
                <c:pt idx="1771">
                  <c:v>2.9702079999999991</c:v>
                </c:pt>
                <c:pt idx="1772">
                  <c:v>1.9452510000000001</c:v>
                </c:pt>
                <c:pt idx="1773">
                  <c:v>2.0545239999999998</c:v>
                </c:pt>
                <c:pt idx="1774">
                  <c:v>2.2733940000000001</c:v>
                </c:pt>
                <c:pt idx="1775">
                  <c:v>2.3227890000000002</c:v>
                </c:pt>
                <c:pt idx="1776">
                  <c:v>2.4535369999999999</c:v>
                </c:pt>
                <c:pt idx="1777">
                  <c:v>2.1877059999999999</c:v>
                </c:pt>
                <c:pt idx="1778">
                  <c:v>2.089296</c:v>
                </c:pt>
                <c:pt idx="1779">
                  <c:v>1.9930540000000001</c:v>
                </c:pt>
                <c:pt idx="1780">
                  <c:v>1.887157</c:v>
                </c:pt>
                <c:pt idx="1781">
                  <c:v>1.8933120000000001</c:v>
                </c:pt>
                <c:pt idx="1782">
                  <c:v>1.934051</c:v>
                </c:pt>
                <c:pt idx="1783">
                  <c:v>1.987514</c:v>
                </c:pt>
                <c:pt idx="1784">
                  <c:v>1.7815110000000001</c:v>
                </c:pt>
                <c:pt idx="1785">
                  <c:v>1.4085920000000001</c:v>
                </c:pt>
                <c:pt idx="1786">
                  <c:v>1.3498429999999999</c:v>
                </c:pt>
                <c:pt idx="1787">
                  <c:v>1.510896</c:v>
                </c:pt>
                <c:pt idx="1788">
                  <c:v>1.679</c:v>
                </c:pt>
                <c:pt idx="1789">
                  <c:v>1.4626920000000001</c:v>
                </c:pt>
                <c:pt idx="1790">
                  <c:v>1.5856520000000001</c:v>
                </c:pt>
                <c:pt idx="1791">
                  <c:v>1.4596009999999999</c:v>
                </c:pt>
                <c:pt idx="1792">
                  <c:v>1.524967</c:v>
                </c:pt>
                <c:pt idx="1793">
                  <c:v>1.3582110000000001</c:v>
                </c:pt>
                <c:pt idx="1794">
                  <c:v>1.0703670000000001</c:v>
                </c:pt>
                <c:pt idx="1795">
                  <c:v>1.146193</c:v>
                </c:pt>
                <c:pt idx="1796">
                  <c:v>1.2706170000000001</c:v>
                </c:pt>
                <c:pt idx="1797">
                  <c:v>1.3437129999999999</c:v>
                </c:pt>
                <c:pt idx="1798">
                  <c:v>1.1524589999999999</c:v>
                </c:pt>
                <c:pt idx="1799">
                  <c:v>1.0371859999999999</c:v>
                </c:pt>
                <c:pt idx="1800">
                  <c:v>0.905837</c:v>
                </c:pt>
                <c:pt idx="1801">
                  <c:v>0.82056499999999999</c:v>
                </c:pt>
                <c:pt idx="1802">
                  <c:v>0.82394500000000004</c:v>
                </c:pt>
                <c:pt idx="1803">
                  <c:v>0.96890699999999996</c:v>
                </c:pt>
                <c:pt idx="1804">
                  <c:v>0.94734700000000005</c:v>
                </c:pt>
                <c:pt idx="1805">
                  <c:v>0.95085500000000001</c:v>
                </c:pt>
                <c:pt idx="1806">
                  <c:v>0.90794799999999998</c:v>
                </c:pt>
                <c:pt idx="1807">
                  <c:v>0.98318000000000005</c:v>
                </c:pt>
                <c:pt idx="1808">
                  <c:v>0.89559699999999998</c:v>
                </c:pt>
                <c:pt idx="1809">
                  <c:v>0.75507599999999997</c:v>
                </c:pt>
                <c:pt idx="1810">
                  <c:v>0.76334299999999999</c:v>
                </c:pt>
                <c:pt idx="1811">
                  <c:v>0.78508599999999995</c:v>
                </c:pt>
                <c:pt idx="1812">
                  <c:v>0.76266299999999998</c:v>
                </c:pt>
                <c:pt idx="1813">
                  <c:v>0.84992000000000001</c:v>
                </c:pt>
                <c:pt idx="1814">
                  <c:v>0.80189999999999995</c:v>
                </c:pt>
                <c:pt idx="1815">
                  <c:v>0.77576400000000001</c:v>
                </c:pt>
                <c:pt idx="1816">
                  <c:v>0.679006</c:v>
                </c:pt>
                <c:pt idx="1817">
                  <c:v>0.66142599999999996</c:v>
                </c:pt>
                <c:pt idx="1818">
                  <c:v>0.66108900000000004</c:v>
                </c:pt>
                <c:pt idx="1819">
                  <c:v>0.65175899999999998</c:v>
                </c:pt>
                <c:pt idx="1820">
                  <c:v>0.65960200000000002</c:v>
                </c:pt>
                <c:pt idx="1821">
                  <c:v>0.69569199999999998</c:v>
                </c:pt>
                <c:pt idx="1822">
                  <c:v>0.689168</c:v>
                </c:pt>
                <c:pt idx="1823">
                  <c:v>0.60211499999999996</c:v>
                </c:pt>
                <c:pt idx="1824">
                  <c:v>0.53359699999999999</c:v>
                </c:pt>
                <c:pt idx="1825">
                  <c:v>0.66534899999999997</c:v>
                </c:pt>
              </c:numCache>
            </c:numRef>
          </c:val>
          <c:smooth val="0"/>
          <c:extLst>
            <c:ext xmlns:c16="http://schemas.microsoft.com/office/drawing/2014/chart" uri="{C3380CC4-5D6E-409C-BE32-E72D297353CC}">
              <c16:uniqueId val="{00000000-A765-4A36-9B1F-34CD951B72C5}"/>
            </c:ext>
          </c:extLst>
        </c:ser>
        <c:ser>
          <c:idx val="1"/>
          <c:order val="1"/>
          <c:tx>
            <c:v>GLEAM_ET (Reference)</c:v>
          </c:tx>
          <c:spPr>
            <a:ln w="31750" cap="rnd">
              <a:solidFill>
                <a:srgbClr val="FF0000"/>
              </a:solidFill>
              <a:round/>
            </a:ln>
            <a:effectLst/>
          </c:spPr>
          <c:marker>
            <c:symbol val="none"/>
          </c:marker>
          <c:cat>
            <c:numRef>
              <c:f>Sheet2!$A$2:$A$1827</c:f>
              <c:numCache>
                <c:formatCode>m\/d\/yyyy\ h:mm</c:formatCode>
                <c:ptCount val="1826"/>
                <c:pt idx="0">
                  <c:v>31413.5</c:v>
                </c:pt>
                <c:pt idx="1">
                  <c:v>31414.5</c:v>
                </c:pt>
                <c:pt idx="2">
                  <c:v>31415.5</c:v>
                </c:pt>
                <c:pt idx="3">
                  <c:v>31416.5</c:v>
                </c:pt>
                <c:pt idx="4">
                  <c:v>31417.5</c:v>
                </c:pt>
                <c:pt idx="5">
                  <c:v>31418.5</c:v>
                </c:pt>
                <c:pt idx="6">
                  <c:v>31419.5</c:v>
                </c:pt>
                <c:pt idx="7">
                  <c:v>31420.5</c:v>
                </c:pt>
                <c:pt idx="8">
                  <c:v>31421.5</c:v>
                </c:pt>
                <c:pt idx="9">
                  <c:v>31422.5</c:v>
                </c:pt>
                <c:pt idx="10">
                  <c:v>31423.5</c:v>
                </c:pt>
                <c:pt idx="11">
                  <c:v>31424.5</c:v>
                </c:pt>
                <c:pt idx="12">
                  <c:v>31425.5</c:v>
                </c:pt>
                <c:pt idx="13">
                  <c:v>31426.5</c:v>
                </c:pt>
                <c:pt idx="14">
                  <c:v>31427.5</c:v>
                </c:pt>
                <c:pt idx="15">
                  <c:v>31428.5</c:v>
                </c:pt>
                <c:pt idx="16">
                  <c:v>31429.5</c:v>
                </c:pt>
                <c:pt idx="17">
                  <c:v>31430.5</c:v>
                </c:pt>
                <c:pt idx="18">
                  <c:v>31431.5</c:v>
                </c:pt>
                <c:pt idx="19">
                  <c:v>31432.5</c:v>
                </c:pt>
                <c:pt idx="20">
                  <c:v>31433.5</c:v>
                </c:pt>
                <c:pt idx="21">
                  <c:v>31434.5</c:v>
                </c:pt>
                <c:pt idx="22">
                  <c:v>31435.5</c:v>
                </c:pt>
                <c:pt idx="23">
                  <c:v>31436.5</c:v>
                </c:pt>
                <c:pt idx="24">
                  <c:v>31437.5</c:v>
                </c:pt>
                <c:pt idx="25">
                  <c:v>31438.5</c:v>
                </c:pt>
                <c:pt idx="26">
                  <c:v>31439.5</c:v>
                </c:pt>
                <c:pt idx="27">
                  <c:v>31440.5</c:v>
                </c:pt>
                <c:pt idx="28">
                  <c:v>31441.5</c:v>
                </c:pt>
                <c:pt idx="29">
                  <c:v>31442.5</c:v>
                </c:pt>
                <c:pt idx="30">
                  <c:v>31443.5</c:v>
                </c:pt>
                <c:pt idx="31">
                  <c:v>31444.5</c:v>
                </c:pt>
                <c:pt idx="32">
                  <c:v>31445.5</c:v>
                </c:pt>
                <c:pt idx="33">
                  <c:v>31446.5</c:v>
                </c:pt>
                <c:pt idx="34">
                  <c:v>31447.5</c:v>
                </c:pt>
                <c:pt idx="35">
                  <c:v>31448.5</c:v>
                </c:pt>
                <c:pt idx="36">
                  <c:v>31449.5</c:v>
                </c:pt>
                <c:pt idx="37">
                  <c:v>31450.5</c:v>
                </c:pt>
                <c:pt idx="38">
                  <c:v>31451.5</c:v>
                </c:pt>
                <c:pt idx="39">
                  <c:v>31452.5</c:v>
                </c:pt>
                <c:pt idx="40">
                  <c:v>31453.5</c:v>
                </c:pt>
                <c:pt idx="41">
                  <c:v>31454.5</c:v>
                </c:pt>
                <c:pt idx="42">
                  <c:v>31455.5</c:v>
                </c:pt>
                <c:pt idx="43">
                  <c:v>31456.5</c:v>
                </c:pt>
                <c:pt idx="44">
                  <c:v>31457.5</c:v>
                </c:pt>
                <c:pt idx="45">
                  <c:v>31458.5</c:v>
                </c:pt>
                <c:pt idx="46">
                  <c:v>31459.5</c:v>
                </c:pt>
                <c:pt idx="47">
                  <c:v>31460.5</c:v>
                </c:pt>
                <c:pt idx="48">
                  <c:v>31461.5</c:v>
                </c:pt>
                <c:pt idx="49">
                  <c:v>31462.5</c:v>
                </c:pt>
                <c:pt idx="50">
                  <c:v>31463.5</c:v>
                </c:pt>
                <c:pt idx="51">
                  <c:v>31464.5</c:v>
                </c:pt>
                <c:pt idx="52">
                  <c:v>31465.5</c:v>
                </c:pt>
                <c:pt idx="53">
                  <c:v>31466.5</c:v>
                </c:pt>
                <c:pt idx="54">
                  <c:v>31467.5</c:v>
                </c:pt>
                <c:pt idx="55">
                  <c:v>31468.5</c:v>
                </c:pt>
                <c:pt idx="56">
                  <c:v>31469.5</c:v>
                </c:pt>
                <c:pt idx="57">
                  <c:v>31470.5</c:v>
                </c:pt>
                <c:pt idx="58">
                  <c:v>31471.5</c:v>
                </c:pt>
                <c:pt idx="59">
                  <c:v>31472.5</c:v>
                </c:pt>
                <c:pt idx="60">
                  <c:v>31473.5</c:v>
                </c:pt>
                <c:pt idx="61">
                  <c:v>31474.5</c:v>
                </c:pt>
                <c:pt idx="62">
                  <c:v>31475.5</c:v>
                </c:pt>
                <c:pt idx="63">
                  <c:v>31476.5</c:v>
                </c:pt>
                <c:pt idx="64">
                  <c:v>31477.5</c:v>
                </c:pt>
                <c:pt idx="65">
                  <c:v>31478.5</c:v>
                </c:pt>
                <c:pt idx="66">
                  <c:v>31479.5</c:v>
                </c:pt>
                <c:pt idx="67">
                  <c:v>31480.5</c:v>
                </c:pt>
                <c:pt idx="68">
                  <c:v>31481.5</c:v>
                </c:pt>
                <c:pt idx="69">
                  <c:v>31482.5</c:v>
                </c:pt>
                <c:pt idx="70">
                  <c:v>31483.5</c:v>
                </c:pt>
                <c:pt idx="71">
                  <c:v>31484.5</c:v>
                </c:pt>
                <c:pt idx="72">
                  <c:v>31485.5</c:v>
                </c:pt>
                <c:pt idx="73">
                  <c:v>31486.5</c:v>
                </c:pt>
                <c:pt idx="74">
                  <c:v>31487.5</c:v>
                </c:pt>
                <c:pt idx="75">
                  <c:v>31488.5</c:v>
                </c:pt>
                <c:pt idx="76">
                  <c:v>31489.5</c:v>
                </c:pt>
                <c:pt idx="77">
                  <c:v>31490.5</c:v>
                </c:pt>
                <c:pt idx="78">
                  <c:v>31491.5</c:v>
                </c:pt>
                <c:pt idx="79">
                  <c:v>31492.5</c:v>
                </c:pt>
                <c:pt idx="80">
                  <c:v>31493.5</c:v>
                </c:pt>
                <c:pt idx="81">
                  <c:v>31494.5</c:v>
                </c:pt>
                <c:pt idx="82">
                  <c:v>31495.5</c:v>
                </c:pt>
                <c:pt idx="83">
                  <c:v>31496.5</c:v>
                </c:pt>
                <c:pt idx="84">
                  <c:v>31497.5</c:v>
                </c:pt>
                <c:pt idx="85">
                  <c:v>31498.5</c:v>
                </c:pt>
                <c:pt idx="86">
                  <c:v>31499.5</c:v>
                </c:pt>
                <c:pt idx="87">
                  <c:v>31500.5</c:v>
                </c:pt>
                <c:pt idx="88">
                  <c:v>31501.5</c:v>
                </c:pt>
                <c:pt idx="89">
                  <c:v>31502.5</c:v>
                </c:pt>
                <c:pt idx="90">
                  <c:v>31503.5</c:v>
                </c:pt>
                <c:pt idx="91">
                  <c:v>31504.5</c:v>
                </c:pt>
                <c:pt idx="92">
                  <c:v>31505.5</c:v>
                </c:pt>
                <c:pt idx="93">
                  <c:v>31506.5</c:v>
                </c:pt>
                <c:pt idx="94">
                  <c:v>31507.5</c:v>
                </c:pt>
                <c:pt idx="95">
                  <c:v>31508.5</c:v>
                </c:pt>
                <c:pt idx="96">
                  <c:v>31509.5</c:v>
                </c:pt>
                <c:pt idx="97">
                  <c:v>31510.5</c:v>
                </c:pt>
                <c:pt idx="98">
                  <c:v>31511.5</c:v>
                </c:pt>
                <c:pt idx="99">
                  <c:v>31512.5</c:v>
                </c:pt>
                <c:pt idx="100">
                  <c:v>31513.5</c:v>
                </c:pt>
                <c:pt idx="101">
                  <c:v>31514.5</c:v>
                </c:pt>
                <c:pt idx="102">
                  <c:v>31515.5</c:v>
                </c:pt>
                <c:pt idx="103">
                  <c:v>31516.5</c:v>
                </c:pt>
                <c:pt idx="104">
                  <c:v>31517.5</c:v>
                </c:pt>
                <c:pt idx="105">
                  <c:v>31518.5</c:v>
                </c:pt>
                <c:pt idx="106">
                  <c:v>31519.5</c:v>
                </c:pt>
                <c:pt idx="107">
                  <c:v>31520.5</c:v>
                </c:pt>
                <c:pt idx="108">
                  <c:v>31521.5</c:v>
                </c:pt>
                <c:pt idx="109">
                  <c:v>31522.5</c:v>
                </c:pt>
                <c:pt idx="110">
                  <c:v>31523.5</c:v>
                </c:pt>
                <c:pt idx="111">
                  <c:v>31524.5</c:v>
                </c:pt>
                <c:pt idx="112">
                  <c:v>31525.5</c:v>
                </c:pt>
                <c:pt idx="113">
                  <c:v>31526.5</c:v>
                </c:pt>
                <c:pt idx="114">
                  <c:v>31527.5</c:v>
                </c:pt>
                <c:pt idx="115">
                  <c:v>31528.5</c:v>
                </c:pt>
                <c:pt idx="116">
                  <c:v>31529.5</c:v>
                </c:pt>
                <c:pt idx="117">
                  <c:v>31530.5</c:v>
                </c:pt>
                <c:pt idx="118">
                  <c:v>31531.5</c:v>
                </c:pt>
                <c:pt idx="119">
                  <c:v>31532.5</c:v>
                </c:pt>
                <c:pt idx="120">
                  <c:v>31533.5</c:v>
                </c:pt>
                <c:pt idx="121">
                  <c:v>31534.5</c:v>
                </c:pt>
                <c:pt idx="122">
                  <c:v>31535.5</c:v>
                </c:pt>
                <c:pt idx="123">
                  <c:v>31536.5</c:v>
                </c:pt>
                <c:pt idx="124">
                  <c:v>31537.5</c:v>
                </c:pt>
                <c:pt idx="125">
                  <c:v>31538.5</c:v>
                </c:pt>
                <c:pt idx="126">
                  <c:v>31539.5</c:v>
                </c:pt>
                <c:pt idx="127">
                  <c:v>31540.5</c:v>
                </c:pt>
                <c:pt idx="128">
                  <c:v>31541.5</c:v>
                </c:pt>
                <c:pt idx="129">
                  <c:v>31542.5</c:v>
                </c:pt>
                <c:pt idx="130">
                  <c:v>31543.5</c:v>
                </c:pt>
                <c:pt idx="131">
                  <c:v>31544.5</c:v>
                </c:pt>
                <c:pt idx="132">
                  <c:v>31545.5</c:v>
                </c:pt>
                <c:pt idx="133">
                  <c:v>31546.5</c:v>
                </c:pt>
                <c:pt idx="134">
                  <c:v>31547.5</c:v>
                </c:pt>
                <c:pt idx="135">
                  <c:v>31548.5</c:v>
                </c:pt>
                <c:pt idx="136">
                  <c:v>31549.5</c:v>
                </c:pt>
                <c:pt idx="137">
                  <c:v>31550.5</c:v>
                </c:pt>
                <c:pt idx="138">
                  <c:v>31551.5</c:v>
                </c:pt>
                <c:pt idx="139">
                  <c:v>31552.5</c:v>
                </c:pt>
                <c:pt idx="140">
                  <c:v>31553.5</c:v>
                </c:pt>
                <c:pt idx="141">
                  <c:v>31554.5</c:v>
                </c:pt>
                <c:pt idx="142">
                  <c:v>31555.5</c:v>
                </c:pt>
                <c:pt idx="143">
                  <c:v>31556.5</c:v>
                </c:pt>
                <c:pt idx="144">
                  <c:v>31557.5</c:v>
                </c:pt>
                <c:pt idx="145">
                  <c:v>31558.5</c:v>
                </c:pt>
                <c:pt idx="146">
                  <c:v>31559.5</c:v>
                </c:pt>
                <c:pt idx="147">
                  <c:v>31560.5</c:v>
                </c:pt>
                <c:pt idx="148">
                  <c:v>31561.5</c:v>
                </c:pt>
                <c:pt idx="149">
                  <c:v>31562.5</c:v>
                </c:pt>
                <c:pt idx="150">
                  <c:v>31563.5</c:v>
                </c:pt>
                <c:pt idx="151">
                  <c:v>31564.5</c:v>
                </c:pt>
                <c:pt idx="152">
                  <c:v>31565.5</c:v>
                </c:pt>
                <c:pt idx="153">
                  <c:v>31566.5</c:v>
                </c:pt>
                <c:pt idx="154">
                  <c:v>31567.5</c:v>
                </c:pt>
                <c:pt idx="155">
                  <c:v>31568.5</c:v>
                </c:pt>
                <c:pt idx="156">
                  <c:v>31569.5</c:v>
                </c:pt>
                <c:pt idx="157">
                  <c:v>31570.5</c:v>
                </c:pt>
                <c:pt idx="158">
                  <c:v>31571.5</c:v>
                </c:pt>
                <c:pt idx="159">
                  <c:v>31572.5</c:v>
                </c:pt>
                <c:pt idx="160">
                  <c:v>31573.5</c:v>
                </c:pt>
                <c:pt idx="161">
                  <c:v>31574.5</c:v>
                </c:pt>
                <c:pt idx="162">
                  <c:v>31575.5</c:v>
                </c:pt>
                <c:pt idx="163">
                  <c:v>31576.5</c:v>
                </c:pt>
                <c:pt idx="164">
                  <c:v>31577.5</c:v>
                </c:pt>
                <c:pt idx="165">
                  <c:v>31578.5</c:v>
                </c:pt>
                <c:pt idx="166">
                  <c:v>31579.5</c:v>
                </c:pt>
                <c:pt idx="167">
                  <c:v>31580.5</c:v>
                </c:pt>
                <c:pt idx="168">
                  <c:v>31581.5</c:v>
                </c:pt>
                <c:pt idx="169">
                  <c:v>31582.5</c:v>
                </c:pt>
                <c:pt idx="170">
                  <c:v>31583.5</c:v>
                </c:pt>
                <c:pt idx="171">
                  <c:v>31584.5</c:v>
                </c:pt>
                <c:pt idx="172">
                  <c:v>31585.5</c:v>
                </c:pt>
                <c:pt idx="173">
                  <c:v>31586.5</c:v>
                </c:pt>
                <c:pt idx="174">
                  <c:v>31587.5</c:v>
                </c:pt>
                <c:pt idx="175">
                  <c:v>31588.5</c:v>
                </c:pt>
                <c:pt idx="176">
                  <c:v>31589.5</c:v>
                </c:pt>
                <c:pt idx="177">
                  <c:v>31590.5</c:v>
                </c:pt>
                <c:pt idx="178">
                  <c:v>31591.5</c:v>
                </c:pt>
                <c:pt idx="179">
                  <c:v>31592.5</c:v>
                </c:pt>
                <c:pt idx="180">
                  <c:v>31593.5</c:v>
                </c:pt>
                <c:pt idx="181">
                  <c:v>31594.5</c:v>
                </c:pt>
                <c:pt idx="182">
                  <c:v>31595.5</c:v>
                </c:pt>
                <c:pt idx="183">
                  <c:v>31596.5</c:v>
                </c:pt>
                <c:pt idx="184">
                  <c:v>31597.5</c:v>
                </c:pt>
                <c:pt idx="185">
                  <c:v>31598.5</c:v>
                </c:pt>
                <c:pt idx="186">
                  <c:v>31599.5</c:v>
                </c:pt>
                <c:pt idx="187">
                  <c:v>31600.5</c:v>
                </c:pt>
                <c:pt idx="188">
                  <c:v>31601.5</c:v>
                </c:pt>
                <c:pt idx="189">
                  <c:v>31602.5</c:v>
                </c:pt>
                <c:pt idx="190">
                  <c:v>31603.5</c:v>
                </c:pt>
                <c:pt idx="191">
                  <c:v>31604.5</c:v>
                </c:pt>
                <c:pt idx="192">
                  <c:v>31605.5</c:v>
                </c:pt>
                <c:pt idx="193">
                  <c:v>31606.5</c:v>
                </c:pt>
                <c:pt idx="194">
                  <c:v>31607.5</c:v>
                </c:pt>
                <c:pt idx="195">
                  <c:v>31608.5</c:v>
                </c:pt>
                <c:pt idx="196">
                  <c:v>31609.5</c:v>
                </c:pt>
                <c:pt idx="197">
                  <c:v>31610.5</c:v>
                </c:pt>
                <c:pt idx="198">
                  <c:v>31611.5</c:v>
                </c:pt>
                <c:pt idx="199">
                  <c:v>31612.5</c:v>
                </c:pt>
                <c:pt idx="200">
                  <c:v>31613.5</c:v>
                </c:pt>
                <c:pt idx="201">
                  <c:v>31614.5</c:v>
                </c:pt>
                <c:pt idx="202">
                  <c:v>31615.5</c:v>
                </c:pt>
                <c:pt idx="203">
                  <c:v>31616.5</c:v>
                </c:pt>
                <c:pt idx="204">
                  <c:v>31617.5</c:v>
                </c:pt>
                <c:pt idx="205">
                  <c:v>31618.5</c:v>
                </c:pt>
                <c:pt idx="206">
                  <c:v>31619.5</c:v>
                </c:pt>
                <c:pt idx="207">
                  <c:v>31620.5</c:v>
                </c:pt>
                <c:pt idx="208">
                  <c:v>31621.5</c:v>
                </c:pt>
                <c:pt idx="209">
                  <c:v>31622.5</c:v>
                </c:pt>
                <c:pt idx="210">
                  <c:v>31623.5</c:v>
                </c:pt>
                <c:pt idx="211">
                  <c:v>31624.5</c:v>
                </c:pt>
                <c:pt idx="212">
                  <c:v>31625.5</c:v>
                </c:pt>
                <c:pt idx="213">
                  <c:v>31626.5</c:v>
                </c:pt>
                <c:pt idx="214">
                  <c:v>31627.5</c:v>
                </c:pt>
                <c:pt idx="215">
                  <c:v>31628.5</c:v>
                </c:pt>
                <c:pt idx="216">
                  <c:v>31629.5</c:v>
                </c:pt>
                <c:pt idx="217">
                  <c:v>31630.5</c:v>
                </c:pt>
                <c:pt idx="218">
                  <c:v>31631.5</c:v>
                </c:pt>
                <c:pt idx="219">
                  <c:v>31632.5</c:v>
                </c:pt>
                <c:pt idx="220">
                  <c:v>31633.5</c:v>
                </c:pt>
                <c:pt idx="221">
                  <c:v>31634.5</c:v>
                </c:pt>
                <c:pt idx="222">
                  <c:v>31635.5</c:v>
                </c:pt>
                <c:pt idx="223">
                  <c:v>31636.5</c:v>
                </c:pt>
                <c:pt idx="224">
                  <c:v>31637.5</c:v>
                </c:pt>
                <c:pt idx="225">
                  <c:v>31638.5</c:v>
                </c:pt>
                <c:pt idx="226">
                  <c:v>31639.5</c:v>
                </c:pt>
                <c:pt idx="227">
                  <c:v>31640.5</c:v>
                </c:pt>
                <c:pt idx="228">
                  <c:v>31641.5</c:v>
                </c:pt>
                <c:pt idx="229">
                  <c:v>31642.5</c:v>
                </c:pt>
                <c:pt idx="230">
                  <c:v>31643.5</c:v>
                </c:pt>
                <c:pt idx="231">
                  <c:v>31644.5</c:v>
                </c:pt>
                <c:pt idx="232">
                  <c:v>31645.5</c:v>
                </c:pt>
                <c:pt idx="233">
                  <c:v>31646.5</c:v>
                </c:pt>
                <c:pt idx="234">
                  <c:v>31647.5</c:v>
                </c:pt>
                <c:pt idx="235">
                  <c:v>31648.5</c:v>
                </c:pt>
                <c:pt idx="236">
                  <c:v>31649.5</c:v>
                </c:pt>
                <c:pt idx="237">
                  <c:v>31650.5</c:v>
                </c:pt>
                <c:pt idx="238">
                  <c:v>31651.5</c:v>
                </c:pt>
                <c:pt idx="239">
                  <c:v>31652.5</c:v>
                </c:pt>
                <c:pt idx="240">
                  <c:v>31653.5</c:v>
                </c:pt>
                <c:pt idx="241">
                  <c:v>31654.5</c:v>
                </c:pt>
                <c:pt idx="242">
                  <c:v>31655.5</c:v>
                </c:pt>
                <c:pt idx="243">
                  <c:v>31656.5</c:v>
                </c:pt>
                <c:pt idx="244">
                  <c:v>31657.5</c:v>
                </c:pt>
                <c:pt idx="245">
                  <c:v>31658.5</c:v>
                </c:pt>
                <c:pt idx="246">
                  <c:v>31659.5</c:v>
                </c:pt>
                <c:pt idx="247">
                  <c:v>31660.5</c:v>
                </c:pt>
                <c:pt idx="248">
                  <c:v>31661.5</c:v>
                </c:pt>
                <c:pt idx="249">
                  <c:v>31662.5</c:v>
                </c:pt>
                <c:pt idx="250">
                  <c:v>31663.5</c:v>
                </c:pt>
                <c:pt idx="251">
                  <c:v>31664.5</c:v>
                </c:pt>
                <c:pt idx="252">
                  <c:v>31665.5</c:v>
                </c:pt>
                <c:pt idx="253">
                  <c:v>31666.5</c:v>
                </c:pt>
                <c:pt idx="254">
                  <c:v>31667.5</c:v>
                </c:pt>
                <c:pt idx="255">
                  <c:v>31668.5</c:v>
                </c:pt>
                <c:pt idx="256">
                  <c:v>31669.5</c:v>
                </c:pt>
                <c:pt idx="257">
                  <c:v>31670.5</c:v>
                </c:pt>
                <c:pt idx="258">
                  <c:v>31671.5</c:v>
                </c:pt>
                <c:pt idx="259">
                  <c:v>31672.5</c:v>
                </c:pt>
                <c:pt idx="260">
                  <c:v>31673.5</c:v>
                </c:pt>
                <c:pt idx="261">
                  <c:v>31674.5</c:v>
                </c:pt>
                <c:pt idx="262">
                  <c:v>31675.5</c:v>
                </c:pt>
                <c:pt idx="263">
                  <c:v>31676.5</c:v>
                </c:pt>
                <c:pt idx="264">
                  <c:v>31677.5</c:v>
                </c:pt>
                <c:pt idx="265">
                  <c:v>31678.5</c:v>
                </c:pt>
                <c:pt idx="266">
                  <c:v>31679.5</c:v>
                </c:pt>
                <c:pt idx="267">
                  <c:v>31680.5</c:v>
                </c:pt>
                <c:pt idx="268">
                  <c:v>31681.5</c:v>
                </c:pt>
                <c:pt idx="269">
                  <c:v>31682.5</c:v>
                </c:pt>
                <c:pt idx="270">
                  <c:v>31683.5</c:v>
                </c:pt>
                <c:pt idx="271">
                  <c:v>31684.5</c:v>
                </c:pt>
                <c:pt idx="272">
                  <c:v>31685.5</c:v>
                </c:pt>
                <c:pt idx="273">
                  <c:v>31686.5</c:v>
                </c:pt>
                <c:pt idx="274">
                  <c:v>31687.5</c:v>
                </c:pt>
                <c:pt idx="275">
                  <c:v>31688.5</c:v>
                </c:pt>
                <c:pt idx="276">
                  <c:v>31689.5</c:v>
                </c:pt>
                <c:pt idx="277">
                  <c:v>31690.5</c:v>
                </c:pt>
                <c:pt idx="278">
                  <c:v>31691.5</c:v>
                </c:pt>
                <c:pt idx="279">
                  <c:v>31692.5</c:v>
                </c:pt>
                <c:pt idx="280">
                  <c:v>31693.5</c:v>
                </c:pt>
                <c:pt idx="281">
                  <c:v>31694.5</c:v>
                </c:pt>
                <c:pt idx="282">
                  <c:v>31695.5</c:v>
                </c:pt>
                <c:pt idx="283">
                  <c:v>31696.5</c:v>
                </c:pt>
                <c:pt idx="284">
                  <c:v>31697.5</c:v>
                </c:pt>
                <c:pt idx="285">
                  <c:v>31698.5</c:v>
                </c:pt>
                <c:pt idx="286">
                  <c:v>31699.5</c:v>
                </c:pt>
                <c:pt idx="287">
                  <c:v>31700.5</c:v>
                </c:pt>
                <c:pt idx="288">
                  <c:v>31701.5</c:v>
                </c:pt>
                <c:pt idx="289">
                  <c:v>31702.5</c:v>
                </c:pt>
                <c:pt idx="290">
                  <c:v>31703.5</c:v>
                </c:pt>
                <c:pt idx="291">
                  <c:v>31704.5</c:v>
                </c:pt>
                <c:pt idx="292">
                  <c:v>31705.5</c:v>
                </c:pt>
                <c:pt idx="293">
                  <c:v>31706.5</c:v>
                </c:pt>
                <c:pt idx="294">
                  <c:v>31707.5</c:v>
                </c:pt>
                <c:pt idx="295">
                  <c:v>31708.5</c:v>
                </c:pt>
                <c:pt idx="296">
                  <c:v>31709.5</c:v>
                </c:pt>
                <c:pt idx="297">
                  <c:v>31710.5</c:v>
                </c:pt>
                <c:pt idx="298">
                  <c:v>31711.5</c:v>
                </c:pt>
                <c:pt idx="299">
                  <c:v>31712.5</c:v>
                </c:pt>
                <c:pt idx="300">
                  <c:v>31713.5</c:v>
                </c:pt>
                <c:pt idx="301">
                  <c:v>31714.5</c:v>
                </c:pt>
                <c:pt idx="302">
                  <c:v>31715.5</c:v>
                </c:pt>
                <c:pt idx="303">
                  <c:v>31716.5</c:v>
                </c:pt>
                <c:pt idx="304">
                  <c:v>31717.5</c:v>
                </c:pt>
                <c:pt idx="305">
                  <c:v>31718.5</c:v>
                </c:pt>
                <c:pt idx="306">
                  <c:v>31719.5</c:v>
                </c:pt>
                <c:pt idx="307">
                  <c:v>31720.5</c:v>
                </c:pt>
                <c:pt idx="308">
                  <c:v>31721.5</c:v>
                </c:pt>
                <c:pt idx="309">
                  <c:v>31722.5</c:v>
                </c:pt>
                <c:pt idx="310">
                  <c:v>31723.5</c:v>
                </c:pt>
                <c:pt idx="311">
                  <c:v>31724.5</c:v>
                </c:pt>
                <c:pt idx="312">
                  <c:v>31725.5</c:v>
                </c:pt>
                <c:pt idx="313">
                  <c:v>31726.5</c:v>
                </c:pt>
                <c:pt idx="314">
                  <c:v>31727.5</c:v>
                </c:pt>
                <c:pt idx="315">
                  <c:v>31728.5</c:v>
                </c:pt>
                <c:pt idx="316">
                  <c:v>31729.5</c:v>
                </c:pt>
                <c:pt idx="317">
                  <c:v>31730.5</c:v>
                </c:pt>
                <c:pt idx="318">
                  <c:v>31731.5</c:v>
                </c:pt>
                <c:pt idx="319">
                  <c:v>31732.5</c:v>
                </c:pt>
                <c:pt idx="320">
                  <c:v>31733.5</c:v>
                </c:pt>
                <c:pt idx="321">
                  <c:v>31734.5</c:v>
                </c:pt>
                <c:pt idx="322">
                  <c:v>31735.5</c:v>
                </c:pt>
                <c:pt idx="323">
                  <c:v>31736.5</c:v>
                </c:pt>
                <c:pt idx="324">
                  <c:v>31737.5</c:v>
                </c:pt>
                <c:pt idx="325">
                  <c:v>31738.5</c:v>
                </c:pt>
                <c:pt idx="326">
                  <c:v>31739.5</c:v>
                </c:pt>
                <c:pt idx="327">
                  <c:v>31740.5</c:v>
                </c:pt>
                <c:pt idx="328">
                  <c:v>31741.5</c:v>
                </c:pt>
                <c:pt idx="329">
                  <c:v>31742.5</c:v>
                </c:pt>
                <c:pt idx="330">
                  <c:v>31743.5</c:v>
                </c:pt>
                <c:pt idx="331">
                  <c:v>31744.5</c:v>
                </c:pt>
                <c:pt idx="332">
                  <c:v>31745.5</c:v>
                </c:pt>
                <c:pt idx="333">
                  <c:v>31746.5</c:v>
                </c:pt>
                <c:pt idx="334">
                  <c:v>31747.5</c:v>
                </c:pt>
                <c:pt idx="335">
                  <c:v>31748.5</c:v>
                </c:pt>
                <c:pt idx="336">
                  <c:v>31749.5</c:v>
                </c:pt>
                <c:pt idx="337">
                  <c:v>31750.5</c:v>
                </c:pt>
                <c:pt idx="338">
                  <c:v>31751.5</c:v>
                </c:pt>
                <c:pt idx="339">
                  <c:v>31752.5</c:v>
                </c:pt>
                <c:pt idx="340">
                  <c:v>31753.5</c:v>
                </c:pt>
                <c:pt idx="341">
                  <c:v>31754.5</c:v>
                </c:pt>
                <c:pt idx="342">
                  <c:v>31755.5</c:v>
                </c:pt>
                <c:pt idx="343">
                  <c:v>31756.5</c:v>
                </c:pt>
                <c:pt idx="344">
                  <c:v>31757.5</c:v>
                </c:pt>
                <c:pt idx="345">
                  <c:v>31758.5</c:v>
                </c:pt>
                <c:pt idx="346">
                  <c:v>31759.5</c:v>
                </c:pt>
                <c:pt idx="347">
                  <c:v>31760.5</c:v>
                </c:pt>
                <c:pt idx="348">
                  <c:v>31761.5</c:v>
                </c:pt>
                <c:pt idx="349">
                  <c:v>31762.5</c:v>
                </c:pt>
                <c:pt idx="350">
                  <c:v>31763.5</c:v>
                </c:pt>
                <c:pt idx="351">
                  <c:v>31764.5</c:v>
                </c:pt>
                <c:pt idx="352">
                  <c:v>31765.5</c:v>
                </c:pt>
                <c:pt idx="353">
                  <c:v>31766.5</c:v>
                </c:pt>
                <c:pt idx="354">
                  <c:v>31767.5</c:v>
                </c:pt>
                <c:pt idx="355">
                  <c:v>31768.5</c:v>
                </c:pt>
                <c:pt idx="356">
                  <c:v>31769.5</c:v>
                </c:pt>
                <c:pt idx="357">
                  <c:v>31770.5</c:v>
                </c:pt>
                <c:pt idx="358">
                  <c:v>31771.5</c:v>
                </c:pt>
                <c:pt idx="359">
                  <c:v>31772.5</c:v>
                </c:pt>
                <c:pt idx="360">
                  <c:v>31773.5</c:v>
                </c:pt>
                <c:pt idx="361">
                  <c:v>31774.5</c:v>
                </c:pt>
                <c:pt idx="362">
                  <c:v>31775.5</c:v>
                </c:pt>
                <c:pt idx="363">
                  <c:v>31776.5</c:v>
                </c:pt>
                <c:pt idx="364">
                  <c:v>31777.5</c:v>
                </c:pt>
                <c:pt idx="365">
                  <c:v>31778.5</c:v>
                </c:pt>
                <c:pt idx="366">
                  <c:v>31779.5</c:v>
                </c:pt>
                <c:pt idx="367">
                  <c:v>31780.5</c:v>
                </c:pt>
                <c:pt idx="368">
                  <c:v>31781.5</c:v>
                </c:pt>
                <c:pt idx="369">
                  <c:v>31782.5</c:v>
                </c:pt>
                <c:pt idx="370">
                  <c:v>31783.5</c:v>
                </c:pt>
                <c:pt idx="371">
                  <c:v>31784.5</c:v>
                </c:pt>
                <c:pt idx="372">
                  <c:v>31785.5</c:v>
                </c:pt>
                <c:pt idx="373">
                  <c:v>31786.5</c:v>
                </c:pt>
                <c:pt idx="374">
                  <c:v>31787.5</c:v>
                </c:pt>
                <c:pt idx="375">
                  <c:v>31788.5</c:v>
                </c:pt>
                <c:pt idx="376">
                  <c:v>31789.5</c:v>
                </c:pt>
                <c:pt idx="377">
                  <c:v>31790.5</c:v>
                </c:pt>
                <c:pt idx="378">
                  <c:v>31791.5</c:v>
                </c:pt>
                <c:pt idx="379">
                  <c:v>31792.5</c:v>
                </c:pt>
                <c:pt idx="380">
                  <c:v>31793.5</c:v>
                </c:pt>
                <c:pt idx="381">
                  <c:v>31794.5</c:v>
                </c:pt>
                <c:pt idx="382">
                  <c:v>31795.5</c:v>
                </c:pt>
                <c:pt idx="383">
                  <c:v>31796.5</c:v>
                </c:pt>
                <c:pt idx="384">
                  <c:v>31797.5</c:v>
                </c:pt>
                <c:pt idx="385">
                  <c:v>31798.5</c:v>
                </c:pt>
                <c:pt idx="386">
                  <c:v>31799.5</c:v>
                </c:pt>
                <c:pt idx="387">
                  <c:v>31800.5</c:v>
                </c:pt>
                <c:pt idx="388">
                  <c:v>31801.5</c:v>
                </c:pt>
                <c:pt idx="389">
                  <c:v>31802.5</c:v>
                </c:pt>
                <c:pt idx="390">
                  <c:v>31803.5</c:v>
                </c:pt>
                <c:pt idx="391">
                  <c:v>31804.5</c:v>
                </c:pt>
                <c:pt idx="392">
                  <c:v>31805.5</c:v>
                </c:pt>
                <c:pt idx="393">
                  <c:v>31806.5</c:v>
                </c:pt>
                <c:pt idx="394">
                  <c:v>31807.5</c:v>
                </c:pt>
                <c:pt idx="395">
                  <c:v>31808.5</c:v>
                </c:pt>
                <c:pt idx="396">
                  <c:v>31809.5</c:v>
                </c:pt>
                <c:pt idx="397">
                  <c:v>31810.5</c:v>
                </c:pt>
                <c:pt idx="398">
                  <c:v>31811.5</c:v>
                </c:pt>
                <c:pt idx="399">
                  <c:v>31812.5</c:v>
                </c:pt>
                <c:pt idx="400">
                  <c:v>31813.5</c:v>
                </c:pt>
                <c:pt idx="401">
                  <c:v>31814.5</c:v>
                </c:pt>
                <c:pt idx="402">
                  <c:v>31815.5</c:v>
                </c:pt>
                <c:pt idx="403">
                  <c:v>31816.5</c:v>
                </c:pt>
                <c:pt idx="404">
                  <c:v>31817.5</c:v>
                </c:pt>
                <c:pt idx="405">
                  <c:v>31818.5</c:v>
                </c:pt>
                <c:pt idx="406">
                  <c:v>31819.5</c:v>
                </c:pt>
                <c:pt idx="407">
                  <c:v>31820.5</c:v>
                </c:pt>
                <c:pt idx="408">
                  <c:v>31821.5</c:v>
                </c:pt>
                <c:pt idx="409">
                  <c:v>31822.5</c:v>
                </c:pt>
                <c:pt idx="410">
                  <c:v>31823.5</c:v>
                </c:pt>
                <c:pt idx="411">
                  <c:v>31824.5</c:v>
                </c:pt>
                <c:pt idx="412">
                  <c:v>31825.5</c:v>
                </c:pt>
                <c:pt idx="413">
                  <c:v>31826.5</c:v>
                </c:pt>
                <c:pt idx="414">
                  <c:v>31827.5</c:v>
                </c:pt>
                <c:pt idx="415">
                  <c:v>31828.5</c:v>
                </c:pt>
                <c:pt idx="416">
                  <c:v>31829.5</c:v>
                </c:pt>
                <c:pt idx="417">
                  <c:v>31830.5</c:v>
                </c:pt>
                <c:pt idx="418">
                  <c:v>31831.5</c:v>
                </c:pt>
                <c:pt idx="419">
                  <c:v>31832.5</c:v>
                </c:pt>
                <c:pt idx="420">
                  <c:v>31833.5</c:v>
                </c:pt>
                <c:pt idx="421">
                  <c:v>31834.5</c:v>
                </c:pt>
                <c:pt idx="422">
                  <c:v>31835.5</c:v>
                </c:pt>
                <c:pt idx="423">
                  <c:v>31836.5</c:v>
                </c:pt>
                <c:pt idx="424">
                  <c:v>31837.5</c:v>
                </c:pt>
                <c:pt idx="425">
                  <c:v>31838.5</c:v>
                </c:pt>
                <c:pt idx="426">
                  <c:v>31839.5</c:v>
                </c:pt>
                <c:pt idx="427">
                  <c:v>31840.5</c:v>
                </c:pt>
                <c:pt idx="428">
                  <c:v>31841.5</c:v>
                </c:pt>
                <c:pt idx="429">
                  <c:v>31842.5</c:v>
                </c:pt>
                <c:pt idx="430">
                  <c:v>31843.5</c:v>
                </c:pt>
                <c:pt idx="431">
                  <c:v>31844.5</c:v>
                </c:pt>
                <c:pt idx="432">
                  <c:v>31845.5</c:v>
                </c:pt>
                <c:pt idx="433">
                  <c:v>31846.5</c:v>
                </c:pt>
                <c:pt idx="434">
                  <c:v>31847.5</c:v>
                </c:pt>
                <c:pt idx="435">
                  <c:v>31848.5</c:v>
                </c:pt>
                <c:pt idx="436">
                  <c:v>31849.5</c:v>
                </c:pt>
                <c:pt idx="437">
                  <c:v>31850.5</c:v>
                </c:pt>
                <c:pt idx="438">
                  <c:v>31851.5</c:v>
                </c:pt>
                <c:pt idx="439">
                  <c:v>31852.5</c:v>
                </c:pt>
                <c:pt idx="440">
                  <c:v>31853.5</c:v>
                </c:pt>
                <c:pt idx="441">
                  <c:v>31854.5</c:v>
                </c:pt>
                <c:pt idx="442">
                  <c:v>31855.5</c:v>
                </c:pt>
                <c:pt idx="443">
                  <c:v>31856.5</c:v>
                </c:pt>
                <c:pt idx="444">
                  <c:v>31857.5</c:v>
                </c:pt>
                <c:pt idx="445">
                  <c:v>31858.5</c:v>
                </c:pt>
                <c:pt idx="446">
                  <c:v>31859.5</c:v>
                </c:pt>
                <c:pt idx="447">
                  <c:v>31860.5</c:v>
                </c:pt>
                <c:pt idx="448">
                  <c:v>31861.5</c:v>
                </c:pt>
                <c:pt idx="449">
                  <c:v>31862.5</c:v>
                </c:pt>
                <c:pt idx="450">
                  <c:v>31863.5</c:v>
                </c:pt>
                <c:pt idx="451">
                  <c:v>31864.5</c:v>
                </c:pt>
                <c:pt idx="452">
                  <c:v>31865.5</c:v>
                </c:pt>
                <c:pt idx="453">
                  <c:v>31866.5</c:v>
                </c:pt>
                <c:pt idx="454">
                  <c:v>31867.5</c:v>
                </c:pt>
                <c:pt idx="455">
                  <c:v>31868.5</c:v>
                </c:pt>
                <c:pt idx="456">
                  <c:v>31869.5</c:v>
                </c:pt>
                <c:pt idx="457">
                  <c:v>31870.5</c:v>
                </c:pt>
                <c:pt idx="458">
                  <c:v>31871.5</c:v>
                </c:pt>
                <c:pt idx="459">
                  <c:v>31872.5</c:v>
                </c:pt>
                <c:pt idx="460">
                  <c:v>31873.5</c:v>
                </c:pt>
                <c:pt idx="461">
                  <c:v>31874.5</c:v>
                </c:pt>
                <c:pt idx="462">
                  <c:v>31875.5</c:v>
                </c:pt>
                <c:pt idx="463">
                  <c:v>31876.5</c:v>
                </c:pt>
                <c:pt idx="464">
                  <c:v>31877.5</c:v>
                </c:pt>
                <c:pt idx="465">
                  <c:v>31878.5</c:v>
                </c:pt>
                <c:pt idx="466">
                  <c:v>31879.5</c:v>
                </c:pt>
                <c:pt idx="467">
                  <c:v>31880.5</c:v>
                </c:pt>
                <c:pt idx="468">
                  <c:v>31881.5</c:v>
                </c:pt>
                <c:pt idx="469">
                  <c:v>31882.5</c:v>
                </c:pt>
                <c:pt idx="470">
                  <c:v>31883.5</c:v>
                </c:pt>
                <c:pt idx="471">
                  <c:v>31884.5</c:v>
                </c:pt>
                <c:pt idx="472">
                  <c:v>31885.5</c:v>
                </c:pt>
                <c:pt idx="473">
                  <c:v>31886.5</c:v>
                </c:pt>
                <c:pt idx="474">
                  <c:v>31887.5</c:v>
                </c:pt>
                <c:pt idx="475">
                  <c:v>31888.5</c:v>
                </c:pt>
                <c:pt idx="476">
                  <c:v>31889.5</c:v>
                </c:pt>
                <c:pt idx="477">
                  <c:v>31890.5</c:v>
                </c:pt>
                <c:pt idx="478">
                  <c:v>31891.5</c:v>
                </c:pt>
                <c:pt idx="479">
                  <c:v>31892.5</c:v>
                </c:pt>
                <c:pt idx="480">
                  <c:v>31893.5</c:v>
                </c:pt>
                <c:pt idx="481">
                  <c:v>31894.5</c:v>
                </c:pt>
                <c:pt idx="482">
                  <c:v>31895.5</c:v>
                </c:pt>
                <c:pt idx="483">
                  <c:v>31896.5</c:v>
                </c:pt>
                <c:pt idx="484">
                  <c:v>31897.5</c:v>
                </c:pt>
                <c:pt idx="485">
                  <c:v>31898.5</c:v>
                </c:pt>
                <c:pt idx="486">
                  <c:v>31899.5</c:v>
                </c:pt>
                <c:pt idx="487">
                  <c:v>31900.5</c:v>
                </c:pt>
                <c:pt idx="488">
                  <c:v>31901.5</c:v>
                </c:pt>
                <c:pt idx="489">
                  <c:v>31902.5</c:v>
                </c:pt>
                <c:pt idx="490">
                  <c:v>31903.5</c:v>
                </c:pt>
                <c:pt idx="491">
                  <c:v>31904.5</c:v>
                </c:pt>
                <c:pt idx="492">
                  <c:v>31905.5</c:v>
                </c:pt>
                <c:pt idx="493">
                  <c:v>31906.5</c:v>
                </c:pt>
                <c:pt idx="494">
                  <c:v>31907.5</c:v>
                </c:pt>
                <c:pt idx="495">
                  <c:v>31908.5</c:v>
                </c:pt>
                <c:pt idx="496">
                  <c:v>31909.5</c:v>
                </c:pt>
                <c:pt idx="497">
                  <c:v>31910.5</c:v>
                </c:pt>
                <c:pt idx="498">
                  <c:v>31911.5</c:v>
                </c:pt>
                <c:pt idx="499">
                  <c:v>31912.5</c:v>
                </c:pt>
                <c:pt idx="500">
                  <c:v>31913.5</c:v>
                </c:pt>
                <c:pt idx="501">
                  <c:v>31914.5</c:v>
                </c:pt>
                <c:pt idx="502">
                  <c:v>31915.5</c:v>
                </c:pt>
                <c:pt idx="503">
                  <c:v>31916.5</c:v>
                </c:pt>
                <c:pt idx="504">
                  <c:v>31917.5</c:v>
                </c:pt>
                <c:pt idx="505">
                  <c:v>31918.5</c:v>
                </c:pt>
                <c:pt idx="506">
                  <c:v>31919.5</c:v>
                </c:pt>
                <c:pt idx="507">
                  <c:v>31920.5</c:v>
                </c:pt>
                <c:pt idx="508">
                  <c:v>31921.5</c:v>
                </c:pt>
                <c:pt idx="509">
                  <c:v>31922.5</c:v>
                </c:pt>
                <c:pt idx="510">
                  <c:v>31923.5</c:v>
                </c:pt>
                <c:pt idx="511">
                  <c:v>31924.5</c:v>
                </c:pt>
                <c:pt idx="512">
                  <c:v>31925.5</c:v>
                </c:pt>
                <c:pt idx="513">
                  <c:v>31926.5</c:v>
                </c:pt>
                <c:pt idx="514">
                  <c:v>31927.5</c:v>
                </c:pt>
                <c:pt idx="515">
                  <c:v>31928.5</c:v>
                </c:pt>
                <c:pt idx="516">
                  <c:v>31929.5</c:v>
                </c:pt>
                <c:pt idx="517">
                  <c:v>31930.5</c:v>
                </c:pt>
                <c:pt idx="518">
                  <c:v>31931.5</c:v>
                </c:pt>
                <c:pt idx="519">
                  <c:v>31932.5</c:v>
                </c:pt>
                <c:pt idx="520">
                  <c:v>31933.5</c:v>
                </c:pt>
                <c:pt idx="521">
                  <c:v>31934.5</c:v>
                </c:pt>
                <c:pt idx="522">
                  <c:v>31935.5</c:v>
                </c:pt>
                <c:pt idx="523">
                  <c:v>31936.5</c:v>
                </c:pt>
                <c:pt idx="524">
                  <c:v>31937.5</c:v>
                </c:pt>
                <c:pt idx="525">
                  <c:v>31938.5</c:v>
                </c:pt>
                <c:pt idx="526">
                  <c:v>31939.5</c:v>
                </c:pt>
                <c:pt idx="527">
                  <c:v>31940.5</c:v>
                </c:pt>
                <c:pt idx="528">
                  <c:v>31941.5</c:v>
                </c:pt>
                <c:pt idx="529">
                  <c:v>31942.5</c:v>
                </c:pt>
                <c:pt idx="530">
                  <c:v>31943.5</c:v>
                </c:pt>
                <c:pt idx="531">
                  <c:v>31944.5</c:v>
                </c:pt>
                <c:pt idx="532">
                  <c:v>31945.5</c:v>
                </c:pt>
                <c:pt idx="533">
                  <c:v>31946.5</c:v>
                </c:pt>
                <c:pt idx="534">
                  <c:v>31947.5</c:v>
                </c:pt>
                <c:pt idx="535">
                  <c:v>31948.5</c:v>
                </c:pt>
                <c:pt idx="536">
                  <c:v>31949.5</c:v>
                </c:pt>
                <c:pt idx="537">
                  <c:v>31950.5</c:v>
                </c:pt>
                <c:pt idx="538">
                  <c:v>31951.5</c:v>
                </c:pt>
                <c:pt idx="539">
                  <c:v>31952.5</c:v>
                </c:pt>
                <c:pt idx="540">
                  <c:v>31953.5</c:v>
                </c:pt>
                <c:pt idx="541">
                  <c:v>31954.5</c:v>
                </c:pt>
                <c:pt idx="542">
                  <c:v>31955.5</c:v>
                </c:pt>
                <c:pt idx="543">
                  <c:v>31956.5</c:v>
                </c:pt>
                <c:pt idx="544">
                  <c:v>31957.5</c:v>
                </c:pt>
                <c:pt idx="545">
                  <c:v>31958.5</c:v>
                </c:pt>
                <c:pt idx="546">
                  <c:v>31959.5</c:v>
                </c:pt>
                <c:pt idx="547">
                  <c:v>31960.5</c:v>
                </c:pt>
                <c:pt idx="548">
                  <c:v>31961.5</c:v>
                </c:pt>
                <c:pt idx="549">
                  <c:v>31962.5</c:v>
                </c:pt>
                <c:pt idx="550">
                  <c:v>31963.5</c:v>
                </c:pt>
                <c:pt idx="551">
                  <c:v>31964.5</c:v>
                </c:pt>
                <c:pt idx="552">
                  <c:v>31965.5</c:v>
                </c:pt>
                <c:pt idx="553">
                  <c:v>31966.5</c:v>
                </c:pt>
                <c:pt idx="554">
                  <c:v>31967.5</c:v>
                </c:pt>
                <c:pt idx="555">
                  <c:v>31968.5</c:v>
                </c:pt>
                <c:pt idx="556">
                  <c:v>31969.5</c:v>
                </c:pt>
                <c:pt idx="557">
                  <c:v>31970.5</c:v>
                </c:pt>
                <c:pt idx="558">
                  <c:v>31971.5</c:v>
                </c:pt>
                <c:pt idx="559">
                  <c:v>31972.5</c:v>
                </c:pt>
                <c:pt idx="560">
                  <c:v>31973.5</c:v>
                </c:pt>
                <c:pt idx="561">
                  <c:v>31974.5</c:v>
                </c:pt>
                <c:pt idx="562">
                  <c:v>31975.5</c:v>
                </c:pt>
                <c:pt idx="563">
                  <c:v>31976.5</c:v>
                </c:pt>
                <c:pt idx="564">
                  <c:v>31977.5</c:v>
                </c:pt>
                <c:pt idx="565">
                  <c:v>31978.5</c:v>
                </c:pt>
                <c:pt idx="566">
                  <c:v>31979.5</c:v>
                </c:pt>
                <c:pt idx="567">
                  <c:v>31980.5</c:v>
                </c:pt>
                <c:pt idx="568">
                  <c:v>31981.5</c:v>
                </c:pt>
                <c:pt idx="569">
                  <c:v>31982.5</c:v>
                </c:pt>
                <c:pt idx="570">
                  <c:v>31983.5</c:v>
                </c:pt>
                <c:pt idx="571">
                  <c:v>31984.5</c:v>
                </c:pt>
                <c:pt idx="572">
                  <c:v>31985.5</c:v>
                </c:pt>
                <c:pt idx="573">
                  <c:v>31986.5</c:v>
                </c:pt>
                <c:pt idx="574">
                  <c:v>31987.5</c:v>
                </c:pt>
                <c:pt idx="575">
                  <c:v>31988.5</c:v>
                </c:pt>
                <c:pt idx="576">
                  <c:v>31989.5</c:v>
                </c:pt>
                <c:pt idx="577">
                  <c:v>31990.5</c:v>
                </c:pt>
                <c:pt idx="578">
                  <c:v>31991.5</c:v>
                </c:pt>
                <c:pt idx="579">
                  <c:v>31992.5</c:v>
                </c:pt>
                <c:pt idx="580">
                  <c:v>31993.5</c:v>
                </c:pt>
                <c:pt idx="581">
                  <c:v>31994.5</c:v>
                </c:pt>
                <c:pt idx="582">
                  <c:v>31995.5</c:v>
                </c:pt>
                <c:pt idx="583">
                  <c:v>31996.5</c:v>
                </c:pt>
                <c:pt idx="584">
                  <c:v>31997.5</c:v>
                </c:pt>
                <c:pt idx="585">
                  <c:v>31998.5</c:v>
                </c:pt>
                <c:pt idx="586">
                  <c:v>31999.5</c:v>
                </c:pt>
                <c:pt idx="587">
                  <c:v>32000.5</c:v>
                </c:pt>
                <c:pt idx="588">
                  <c:v>32001.5</c:v>
                </c:pt>
                <c:pt idx="589">
                  <c:v>32002.5</c:v>
                </c:pt>
                <c:pt idx="590">
                  <c:v>32003.5</c:v>
                </c:pt>
                <c:pt idx="591">
                  <c:v>32004.5</c:v>
                </c:pt>
                <c:pt idx="592">
                  <c:v>32005.5</c:v>
                </c:pt>
                <c:pt idx="593">
                  <c:v>32006.5</c:v>
                </c:pt>
                <c:pt idx="594">
                  <c:v>32007.5</c:v>
                </c:pt>
                <c:pt idx="595">
                  <c:v>32008.5</c:v>
                </c:pt>
                <c:pt idx="596">
                  <c:v>32009.5</c:v>
                </c:pt>
                <c:pt idx="597">
                  <c:v>32010.5</c:v>
                </c:pt>
                <c:pt idx="598">
                  <c:v>32011.5</c:v>
                </c:pt>
                <c:pt idx="599">
                  <c:v>32012.5</c:v>
                </c:pt>
                <c:pt idx="600">
                  <c:v>32013.5</c:v>
                </c:pt>
                <c:pt idx="601">
                  <c:v>32014.5</c:v>
                </c:pt>
                <c:pt idx="602">
                  <c:v>32015.5</c:v>
                </c:pt>
                <c:pt idx="603">
                  <c:v>32016.5</c:v>
                </c:pt>
                <c:pt idx="604">
                  <c:v>32017.5</c:v>
                </c:pt>
                <c:pt idx="605">
                  <c:v>32018.5</c:v>
                </c:pt>
                <c:pt idx="606">
                  <c:v>32019.5</c:v>
                </c:pt>
                <c:pt idx="607">
                  <c:v>32020.5</c:v>
                </c:pt>
                <c:pt idx="608">
                  <c:v>32021.5</c:v>
                </c:pt>
                <c:pt idx="609">
                  <c:v>32022.5</c:v>
                </c:pt>
                <c:pt idx="610">
                  <c:v>32023.5</c:v>
                </c:pt>
                <c:pt idx="611">
                  <c:v>32024.5</c:v>
                </c:pt>
                <c:pt idx="612">
                  <c:v>32025.5</c:v>
                </c:pt>
                <c:pt idx="613">
                  <c:v>32026.5</c:v>
                </c:pt>
                <c:pt idx="614">
                  <c:v>32027.5</c:v>
                </c:pt>
                <c:pt idx="615">
                  <c:v>32028.5</c:v>
                </c:pt>
                <c:pt idx="616">
                  <c:v>32029.5</c:v>
                </c:pt>
                <c:pt idx="617">
                  <c:v>32030.5</c:v>
                </c:pt>
                <c:pt idx="618">
                  <c:v>32031.5</c:v>
                </c:pt>
                <c:pt idx="619">
                  <c:v>32032.5</c:v>
                </c:pt>
                <c:pt idx="620">
                  <c:v>32033.5</c:v>
                </c:pt>
                <c:pt idx="621">
                  <c:v>32034.5</c:v>
                </c:pt>
                <c:pt idx="622">
                  <c:v>32035.5</c:v>
                </c:pt>
                <c:pt idx="623">
                  <c:v>32036.5</c:v>
                </c:pt>
                <c:pt idx="624">
                  <c:v>32037.5</c:v>
                </c:pt>
                <c:pt idx="625">
                  <c:v>32038.5</c:v>
                </c:pt>
                <c:pt idx="626">
                  <c:v>32039.5</c:v>
                </c:pt>
                <c:pt idx="627">
                  <c:v>32040.5</c:v>
                </c:pt>
                <c:pt idx="628">
                  <c:v>32041.5</c:v>
                </c:pt>
                <c:pt idx="629">
                  <c:v>32042.5</c:v>
                </c:pt>
                <c:pt idx="630">
                  <c:v>32043.5</c:v>
                </c:pt>
                <c:pt idx="631">
                  <c:v>32044.5</c:v>
                </c:pt>
                <c:pt idx="632">
                  <c:v>32045.5</c:v>
                </c:pt>
                <c:pt idx="633">
                  <c:v>32046.5</c:v>
                </c:pt>
                <c:pt idx="634">
                  <c:v>32047.5</c:v>
                </c:pt>
                <c:pt idx="635">
                  <c:v>32048.5</c:v>
                </c:pt>
                <c:pt idx="636">
                  <c:v>32049.5</c:v>
                </c:pt>
                <c:pt idx="637">
                  <c:v>32050.5</c:v>
                </c:pt>
                <c:pt idx="638">
                  <c:v>32051.5</c:v>
                </c:pt>
                <c:pt idx="639">
                  <c:v>32052.5</c:v>
                </c:pt>
                <c:pt idx="640">
                  <c:v>32053.5</c:v>
                </c:pt>
                <c:pt idx="641">
                  <c:v>32054.5</c:v>
                </c:pt>
                <c:pt idx="642">
                  <c:v>32055.5</c:v>
                </c:pt>
                <c:pt idx="643">
                  <c:v>32056.5</c:v>
                </c:pt>
                <c:pt idx="644">
                  <c:v>32057.5</c:v>
                </c:pt>
                <c:pt idx="645">
                  <c:v>32058.5</c:v>
                </c:pt>
                <c:pt idx="646">
                  <c:v>32059.5</c:v>
                </c:pt>
                <c:pt idx="647">
                  <c:v>32060.5</c:v>
                </c:pt>
                <c:pt idx="648">
                  <c:v>32061.5</c:v>
                </c:pt>
                <c:pt idx="649">
                  <c:v>32062.5</c:v>
                </c:pt>
                <c:pt idx="650">
                  <c:v>32063.5</c:v>
                </c:pt>
                <c:pt idx="651">
                  <c:v>32064.5</c:v>
                </c:pt>
                <c:pt idx="652">
                  <c:v>32065.5</c:v>
                </c:pt>
                <c:pt idx="653">
                  <c:v>32066.5</c:v>
                </c:pt>
                <c:pt idx="654">
                  <c:v>32067.5</c:v>
                </c:pt>
                <c:pt idx="655">
                  <c:v>32068.5</c:v>
                </c:pt>
                <c:pt idx="656">
                  <c:v>32069.5</c:v>
                </c:pt>
                <c:pt idx="657">
                  <c:v>32070.5</c:v>
                </c:pt>
                <c:pt idx="658">
                  <c:v>32071.5</c:v>
                </c:pt>
                <c:pt idx="659">
                  <c:v>32072.5</c:v>
                </c:pt>
                <c:pt idx="660">
                  <c:v>32073.5</c:v>
                </c:pt>
                <c:pt idx="661">
                  <c:v>32074.5</c:v>
                </c:pt>
                <c:pt idx="662">
                  <c:v>32075.5</c:v>
                </c:pt>
                <c:pt idx="663">
                  <c:v>32076.5</c:v>
                </c:pt>
                <c:pt idx="664">
                  <c:v>32077.5</c:v>
                </c:pt>
                <c:pt idx="665">
                  <c:v>32078.5</c:v>
                </c:pt>
                <c:pt idx="666">
                  <c:v>32079.5</c:v>
                </c:pt>
                <c:pt idx="667">
                  <c:v>32080.5</c:v>
                </c:pt>
                <c:pt idx="668">
                  <c:v>32081.5</c:v>
                </c:pt>
                <c:pt idx="669">
                  <c:v>32082.5</c:v>
                </c:pt>
                <c:pt idx="670">
                  <c:v>32083.5</c:v>
                </c:pt>
                <c:pt idx="671">
                  <c:v>32084.5</c:v>
                </c:pt>
                <c:pt idx="672">
                  <c:v>32085.5</c:v>
                </c:pt>
                <c:pt idx="673">
                  <c:v>32086.5</c:v>
                </c:pt>
                <c:pt idx="674">
                  <c:v>32087.5</c:v>
                </c:pt>
                <c:pt idx="675">
                  <c:v>32088.5</c:v>
                </c:pt>
                <c:pt idx="676">
                  <c:v>32089.5</c:v>
                </c:pt>
                <c:pt idx="677">
                  <c:v>32090.5</c:v>
                </c:pt>
                <c:pt idx="678">
                  <c:v>32091.5</c:v>
                </c:pt>
                <c:pt idx="679">
                  <c:v>32092.5</c:v>
                </c:pt>
                <c:pt idx="680">
                  <c:v>32093.5</c:v>
                </c:pt>
                <c:pt idx="681">
                  <c:v>32094.5</c:v>
                </c:pt>
                <c:pt idx="682">
                  <c:v>32095.5</c:v>
                </c:pt>
                <c:pt idx="683">
                  <c:v>32096.5</c:v>
                </c:pt>
                <c:pt idx="684">
                  <c:v>32097.5</c:v>
                </c:pt>
                <c:pt idx="685">
                  <c:v>32098.5</c:v>
                </c:pt>
                <c:pt idx="686">
                  <c:v>32099.5</c:v>
                </c:pt>
                <c:pt idx="687">
                  <c:v>32100.5</c:v>
                </c:pt>
                <c:pt idx="688">
                  <c:v>32101.5</c:v>
                </c:pt>
                <c:pt idx="689">
                  <c:v>32102.5</c:v>
                </c:pt>
                <c:pt idx="690">
                  <c:v>32103.5</c:v>
                </c:pt>
                <c:pt idx="691">
                  <c:v>32104.5</c:v>
                </c:pt>
                <c:pt idx="692">
                  <c:v>32105.5</c:v>
                </c:pt>
                <c:pt idx="693">
                  <c:v>32106.5</c:v>
                </c:pt>
                <c:pt idx="694">
                  <c:v>32107.5</c:v>
                </c:pt>
                <c:pt idx="695">
                  <c:v>32108.5</c:v>
                </c:pt>
                <c:pt idx="696">
                  <c:v>32109.5</c:v>
                </c:pt>
                <c:pt idx="697">
                  <c:v>32110.5</c:v>
                </c:pt>
                <c:pt idx="698">
                  <c:v>32111.5</c:v>
                </c:pt>
                <c:pt idx="699">
                  <c:v>32112.5</c:v>
                </c:pt>
                <c:pt idx="700">
                  <c:v>32113.5</c:v>
                </c:pt>
                <c:pt idx="701">
                  <c:v>32114.5</c:v>
                </c:pt>
                <c:pt idx="702">
                  <c:v>32115.5</c:v>
                </c:pt>
                <c:pt idx="703">
                  <c:v>32116.5</c:v>
                </c:pt>
                <c:pt idx="704">
                  <c:v>32117.5</c:v>
                </c:pt>
                <c:pt idx="705">
                  <c:v>32118.5</c:v>
                </c:pt>
                <c:pt idx="706">
                  <c:v>32119.5</c:v>
                </c:pt>
                <c:pt idx="707">
                  <c:v>32120.5</c:v>
                </c:pt>
                <c:pt idx="708">
                  <c:v>32121.5</c:v>
                </c:pt>
                <c:pt idx="709">
                  <c:v>32122.5</c:v>
                </c:pt>
                <c:pt idx="710">
                  <c:v>32123.5</c:v>
                </c:pt>
                <c:pt idx="711">
                  <c:v>32124.5</c:v>
                </c:pt>
                <c:pt idx="712">
                  <c:v>32125.5</c:v>
                </c:pt>
                <c:pt idx="713">
                  <c:v>32126.5</c:v>
                </c:pt>
                <c:pt idx="714">
                  <c:v>32127.5</c:v>
                </c:pt>
                <c:pt idx="715">
                  <c:v>32128.5</c:v>
                </c:pt>
                <c:pt idx="716">
                  <c:v>32129.5</c:v>
                </c:pt>
                <c:pt idx="717">
                  <c:v>32130.5</c:v>
                </c:pt>
                <c:pt idx="718">
                  <c:v>32131.5</c:v>
                </c:pt>
                <c:pt idx="719">
                  <c:v>32132.5</c:v>
                </c:pt>
                <c:pt idx="720">
                  <c:v>32133.5</c:v>
                </c:pt>
                <c:pt idx="721">
                  <c:v>32134.5</c:v>
                </c:pt>
                <c:pt idx="722">
                  <c:v>32135.5</c:v>
                </c:pt>
                <c:pt idx="723">
                  <c:v>32136.5</c:v>
                </c:pt>
                <c:pt idx="724">
                  <c:v>32137.5</c:v>
                </c:pt>
                <c:pt idx="725">
                  <c:v>32138.5</c:v>
                </c:pt>
                <c:pt idx="726">
                  <c:v>32139.5</c:v>
                </c:pt>
                <c:pt idx="727">
                  <c:v>32140.5</c:v>
                </c:pt>
                <c:pt idx="728">
                  <c:v>32141.5</c:v>
                </c:pt>
                <c:pt idx="729">
                  <c:v>32142.5</c:v>
                </c:pt>
                <c:pt idx="730">
                  <c:v>32143.5</c:v>
                </c:pt>
                <c:pt idx="731">
                  <c:v>32144.5</c:v>
                </c:pt>
                <c:pt idx="732">
                  <c:v>32145.5</c:v>
                </c:pt>
                <c:pt idx="733">
                  <c:v>32146.5</c:v>
                </c:pt>
                <c:pt idx="734">
                  <c:v>32147.5</c:v>
                </c:pt>
                <c:pt idx="735">
                  <c:v>32148.5</c:v>
                </c:pt>
                <c:pt idx="736">
                  <c:v>32149.5</c:v>
                </c:pt>
                <c:pt idx="737">
                  <c:v>32150.5</c:v>
                </c:pt>
                <c:pt idx="738">
                  <c:v>32151.5</c:v>
                </c:pt>
                <c:pt idx="739">
                  <c:v>32152.5</c:v>
                </c:pt>
                <c:pt idx="740">
                  <c:v>32153.5</c:v>
                </c:pt>
                <c:pt idx="741">
                  <c:v>32154.5</c:v>
                </c:pt>
                <c:pt idx="742">
                  <c:v>32155.5</c:v>
                </c:pt>
                <c:pt idx="743">
                  <c:v>32156.5</c:v>
                </c:pt>
                <c:pt idx="744">
                  <c:v>32157.5</c:v>
                </c:pt>
                <c:pt idx="745">
                  <c:v>32158.5</c:v>
                </c:pt>
                <c:pt idx="746">
                  <c:v>32159.5</c:v>
                </c:pt>
                <c:pt idx="747">
                  <c:v>32160.5</c:v>
                </c:pt>
                <c:pt idx="748">
                  <c:v>32161.5</c:v>
                </c:pt>
                <c:pt idx="749">
                  <c:v>32162.5</c:v>
                </c:pt>
                <c:pt idx="750">
                  <c:v>32163.5</c:v>
                </c:pt>
                <c:pt idx="751">
                  <c:v>32164.5</c:v>
                </c:pt>
                <c:pt idx="752">
                  <c:v>32165.5</c:v>
                </c:pt>
                <c:pt idx="753">
                  <c:v>32166.5</c:v>
                </c:pt>
                <c:pt idx="754">
                  <c:v>32167.5</c:v>
                </c:pt>
                <c:pt idx="755">
                  <c:v>32168.5</c:v>
                </c:pt>
                <c:pt idx="756">
                  <c:v>32169.5</c:v>
                </c:pt>
                <c:pt idx="757">
                  <c:v>32170.5</c:v>
                </c:pt>
                <c:pt idx="758">
                  <c:v>32171.5</c:v>
                </c:pt>
                <c:pt idx="759">
                  <c:v>32172.5</c:v>
                </c:pt>
                <c:pt idx="760">
                  <c:v>32173.5</c:v>
                </c:pt>
                <c:pt idx="761">
                  <c:v>32174.5</c:v>
                </c:pt>
                <c:pt idx="762">
                  <c:v>32175.5</c:v>
                </c:pt>
                <c:pt idx="763">
                  <c:v>32176.5</c:v>
                </c:pt>
                <c:pt idx="764">
                  <c:v>32177.5</c:v>
                </c:pt>
                <c:pt idx="765">
                  <c:v>32178.5</c:v>
                </c:pt>
                <c:pt idx="766">
                  <c:v>32179.5</c:v>
                </c:pt>
                <c:pt idx="767">
                  <c:v>32180.5</c:v>
                </c:pt>
                <c:pt idx="768">
                  <c:v>32181.5</c:v>
                </c:pt>
                <c:pt idx="769">
                  <c:v>32182.5</c:v>
                </c:pt>
                <c:pt idx="770">
                  <c:v>32183.5</c:v>
                </c:pt>
                <c:pt idx="771">
                  <c:v>32184.5</c:v>
                </c:pt>
                <c:pt idx="772">
                  <c:v>32185.5</c:v>
                </c:pt>
                <c:pt idx="773">
                  <c:v>32186.5</c:v>
                </c:pt>
                <c:pt idx="774">
                  <c:v>32187.5</c:v>
                </c:pt>
                <c:pt idx="775">
                  <c:v>32188.5</c:v>
                </c:pt>
                <c:pt idx="776">
                  <c:v>32189.5</c:v>
                </c:pt>
                <c:pt idx="777">
                  <c:v>32190.5</c:v>
                </c:pt>
                <c:pt idx="778">
                  <c:v>32191.5</c:v>
                </c:pt>
                <c:pt idx="779">
                  <c:v>32192.5</c:v>
                </c:pt>
                <c:pt idx="780">
                  <c:v>32193.5</c:v>
                </c:pt>
                <c:pt idx="781">
                  <c:v>32194.5</c:v>
                </c:pt>
                <c:pt idx="782">
                  <c:v>32195.5</c:v>
                </c:pt>
                <c:pt idx="783">
                  <c:v>32196.5</c:v>
                </c:pt>
                <c:pt idx="784">
                  <c:v>32197.5</c:v>
                </c:pt>
                <c:pt idx="785">
                  <c:v>32198.5</c:v>
                </c:pt>
                <c:pt idx="786">
                  <c:v>32199.5</c:v>
                </c:pt>
                <c:pt idx="787">
                  <c:v>32200.5</c:v>
                </c:pt>
                <c:pt idx="788">
                  <c:v>32201.5</c:v>
                </c:pt>
                <c:pt idx="789">
                  <c:v>32202.5</c:v>
                </c:pt>
                <c:pt idx="790">
                  <c:v>32203.5</c:v>
                </c:pt>
                <c:pt idx="791">
                  <c:v>32204.5</c:v>
                </c:pt>
                <c:pt idx="792">
                  <c:v>32205.5</c:v>
                </c:pt>
                <c:pt idx="793">
                  <c:v>32206.5</c:v>
                </c:pt>
                <c:pt idx="794">
                  <c:v>32207.5</c:v>
                </c:pt>
                <c:pt idx="795">
                  <c:v>32208.5</c:v>
                </c:pt>
                <c:pt idx="796">
                  <c:v>32209.5</c:v>
                </c:pt>
                <c:pt idx="797">
                  <c:v>32210.5</c:v>
                </c:pt>
                <c:pt idx="798">
                  <c:v>32211.5</c:v>
                </c:pt>
                <c:pt idx="799">
                  <c:v>32212.5</c:v>
                </c:pt>
                <c:pt idx="800">
                  <c:v>32213.5</c:v>
                </c:pt>
                <c:pt idx="801">
                  <c:v>32214.5</c:v>
                </c:pt>
                <c:pt idx="802">
                  <c:v>32215.5</c:v>
                </c:pt>
                <c:pt idx="803">
                  <c:v>32216.5</c:v>
                </c:pt>
                <c:pt idx="804">
                  <c:v>32217.5</c:v>
                </c:pt>
                <c:pt idx="805">
                  <c:v>32218.5</c:v>
                </c:pt>
                <c:pt idx="806">
                  <c:v>32219.5</c:v>
                </c:pt>
                <c:pt idx="807">
                  <c:v>32220.5</c:v>
                </c:pt>
                <c:pt idx="808">
                  <c:v>32221.5</c:v>
                </c:pt>
                <c:pt idx="809">
                  <c:v>32222.5</c:v>
                </c:pt>
                <c:pt idx="810">
                  <c:v>32223.5</c:v>
                </c:pt>
                <c:pt idx="811">
                  <c:v>32224.5</c:v>
                </c:pt>
                <c:pt idx="812">
                  <c:v>32225.5</c:v>
                </c:pt>
                <c:pt idx="813">
                  <c:v>32226.5</c:v>
                </c:pt>
                <c:pt idx="814">
                  <c:v>32227.5</c:v>
                </c:pt>
                <c:pt idx="815">
                  <c:v>32228.5</c:v>
                </c:pt>
                <c:pt idx="816">
                  <c:v>32229.5</c:v>
                </c:pt>
                <c:pt idx="817">
                  <c:v>32230.5</c:v>
                </c:pt>
                <c:pt idx="818">
                  <c:v>32231.5</c:v>
                </c:pt>
                <c:pt idx="819">
                  <c:v>32232.5</c:v>
                </c:pt>
                <c:pt idx="820">
                  <c:v>32233.5</c:v>
                </c:pt>
                <c:pt idx="821">
                  <c:v>32234.5</c:v>
                </c:pt>
                <c:pt idx="822">
                  <c:v>32235.5</c:v>
                </c:pt>
                <c:pt idx="823">
                  <c:v>32236.5</c:v>
                </c:pt>
                <c:pt idx="824">
                  <c:v>32237.5</c:v>
                </c:pt>
                <c:pt idx="825">
                  <c:v>32238.5</c:v>
                </c:pt>
                <c:pt idx="826">
                  <c:v>32239.5</c:v>
                </c:pt>
                <c:pt idx="827">
                  <c:v>32240.5</c:v>
                </c:pt>
                <c:pt idx="828">
                  <c:v>32241.5</c:v>
                </c:pt>
                <c:pt idx="829">
                  <c:v>32242.5</c:v>
                </c:pt>
                <c:pt idx="830">
                  <c:v>32243.5</c:v>
                </c:pt>
                <c:pt idx="831">
                  <c:v>32244.5</c:v>
                </c:pt>
                <c:pt idx="832">
                  <c:v>32245.5</c:v>
                </c:pt>
                <c:pt idx="833">
                  <c:v>32246.5</c:v>
                </c:pt>
                <c:pt idx="834">
                  <c:v>32247.5</c:v>
                </c:pt>
                <c:pt idx="835">
                  <c:v>32248.5</c:v>
                </c:pt>
                <c:pt idx="836">
                  <c:v>32249.5</c:v>
                </c:pt>
                <c:pt idx="837">
                  <c:v>32250.5</c:v>
                </c:pt>
                <c:pt idx="838">
                  <c:v>32251.5</c:v>
                </c:pt>
                <c:pt idx="839">
                  <c:v>32252.5</c:v>
                </c:pt>
                <c:pt idx="840">
                  <c:v>32253.5</c:v>
                </c:pt>
                <c:pt idx="841">
                  <c:v>32254.5</c:v>
                </c:pt>
                <c:pt idx="842">
                  <c:v>32255.5</c:v>
                </c:pt>
                <c:pt idx="843">
                  <c:v>32256.5</c:v>
                </c:pt>
                <c:pt idx="844">
                  <c:v>32257.5</c:v>
                </c:pt>
                <c:pt idx="845">
                  <c:v>32258.5</c:v>
                </c:pt>
                <c:pt idx="846">
                  <c:v>32259.5</c:v>
                </c:pt>
                <c:pt idx="847">
                  <c:v>32260.5</c:v>
                </c:pt>
                <c:pt idx="848">
                  <c:v>32261.5</c:v>
                </c:pt>
                <c:pt idx="849">
                  <c:v>32262.5</c:v>
                </c:pt>
                <c:pt idx="850">
                  <c:v>32263.5</c:v>
                </c:pt>
                <c:pt idx="851">
                  <c:v>32264.5</c:v>
                </c:pt>
                <c:pt idx="852">
                  <c:v>32265.5</c:v>
                </c:pt>
                <c:pt idx="853">
                  <c:v>32266.5</c:v>
                </c:pt>
                <c:pt idx="854">
                  <c:v>32267.5</c:v>
                </c:pt>
                <c:pt idx="855">
                  <c:v>32268.5</c:v>
                </c:pt>
                <c:pt idx="856">
                  <c:v>32269.5</c:v>
                </c:pt>
                <c:pt idx="857">
                  <c:v>32270.5</c:v>
                </c:pt>
                <c:pt idx="858">
                  <c:v>32271.5</c:v>
                </c:pt>
                <c:pt idx="859">
                  <c:v>32272.5</c:v>
                </c:pt>
                <c:pt idx="860">
                  <c:v>32273.5</c:v>
                </c:pt>
                <c:pt idx="861">
                  <c:v>32274.5</c:v>
                </c:pt>
                <c:pt idx="862">
                  <c:v>32275.5</c:v>
                </c:pt>
                <c:pt idx="863">
                  <c:v>32276.5</c:v>
                </c:pt>
                <c:pt idx="864">
                  <c:v>32277.5</c:v>
                </c:pt>
                <c:pt idx="865">
                  <c:v>32278.5</c:v>
                </c:pt>
                <c:pt idx="866">
                  <c:v>32279.5</c:v>
                </c:pt>
                <c:pt idx="867">
                  <c:v>32280.5</c:v>
                </c:pt>
                <c:pt idx="868">
                  <c:v>32281.5</c:v>
                </c:pt>
                <c:pt idx="869">
                  <c:v>32282.5</c:v>
                </c:pt>
                <c:pt idx="870">
                  <c:v>32283.5</c:v>
                </c:pt>
                <c:pt idx="871">
                  <c:v>32284.5</c:v>
                </c:pt>
                <c:pt idx="872">
                  <c:v>32285.5</c:v>
                </c:pt>
                <c:pt idx="873">
                  <c:v>32286.5</c:v>
                </c:pt>
                <c:pt idx="874">
                  <c:v>32287.5</c:v>
                </c:pt>
                <c:pt idx="875">
                  <c:v>32288.5</c:v>
                </c:pt>
                <c:pt idx="876">
                  <c:v>32289.5</c:v>
                </c:pt>
                <c:pt idx="877">
                  <c:v>32290.5</c:v>
                </c:pt>
                <c:pt idx="878">
                  <c:v>32291.5</c:v>
                </c:pt>
                <c:pt idx="879">
                  <c:v>32292.5</c:v>
                </c:pt>
                <c:pt idx="880">
                  <c:v>32293.5</c:v>
                </c:pt>
                <c:pt idx="881">
                  <c:v>32294.5</c:v>
                </c:pt>
                <c:pt idx="882">
                  <c:v>32295.5</c:v>
                </c:pt>
                <c:pt idx="883">
                  <c:v>32296.5</c:v>
                </c:pt>
                <c:pt idx="884">
                  <c:v>32297.5</c:v>
                </c:pt>
                <c:pt idx="885">
                  <c:v>32298.5</c:v>
                </c:pt>
                <c:pt idx="886">
                  <c:v>32299.5</c:v>
                </c:pt>
                <c:pt idx="887">
                  <c:v>32300.5</c:v>
                </c:pt>
                <c:pt idx="888">
                  <c:v>32301.5</c:v>
                </c:pt>
                <c:pt idx="889">
                  <c:v>32302.5</c:v>
                </c:pt>
                <c:pt idx="890">
                  <c:v>32303.5</c:v>
                </c:pt>
                <c:pt idx="891">
                  <c:v>32304.5</c:v>
                </c:pt>
                <c:pt idx="892">
                  <c:v>32305.5</c:v>
                </c:pt>
                <c:pt idx="893">
                  <c:v>32306.5</c:v>
                </c:pt>
                <c:pt idx="894">
                  <c:v>32307.5</c:v>
                </c:pt>
                <c:pt idx="895">
                  <c:v>32308.5</c:v>
                </c:pt>
                <c:pt idx="896">
                  <c:v>32309.5</c:v>
                </c:pt>
                <c:pt idx="897">
                  <c:v>32310.5</c:v>
                </c:pt>
                <c:pt idx="898">
                  <c:v>32311.5</c:v>
                </c:pt>
                <c:pt idx="899">
                  <c:v>32312.5</c:v>
                </c:pt>
                <c:pt idx="900">
                  <c:v>32313.5</c:v>
                </c:pt>
                <c:pt idx="901">
                  <c:v>32314.5</c:v>
                </c:pt>
                <c:pt idx="902">
                  <c:v>32315.5</c:v>
                </c:pt>
                <c:pt idx="903">
                  <c:v>32316.5</c:v>
                </c:pt>
                <c:pt idx="904">
                  <c:v>32317.5</c:v>
                </c:pt>
                <c:pt idx="905">
                  <c:v>32318.5</c:v>
                </c:pt>
                <c:pt idx="906">
                  <c:v>32319.5</c:v>
                </c:pt>
                <c:pt idx="907">
                  <c:v>32320.5</c:v>
                </c:pt>
                <c:pt idx="908">
                  <c:v>32321.5</c:v>
                </c:pt>
                <c:pt idx="909">
                  <c:v>32322.5</c:v>
                </c:pt>
                <c:pt idx="910">
                  <c:v>32323.5</c:v>
                </c:pt>
                <c:pt idx="911">
                  <c:v>32324.5</c:v>
                </c:pt>
                <c:pt idx="912">
                  <c:v>32325.5</c:v>
                </c:pt>
                <c:pt idx="913">
                  <c:v>32326.5</c:v>
                </c:pt>
                <c:pt idx="914">
                  <c:v>32327.5</c:v>
                </c:pt>
                <c:pt idx="915">
                  <c:v>32328.5</c:v>
                </c:pt>
                <c:pt idx="916">
                  <c:v>32329.5</c:v>
                </c:pt>
                <c:pt idx="917">
                  <c:v>32330.5</c:v>
                </c:pt>
                <c:pt idx="918">
                  <c:v>32331.5</c:v>
                </c:pt>
                <c:pt idx="919">
                  <c:v>32332.5</c:v>
                </c:pt>
                <c:pt idx="920">
                  <c:v>32333.5</c:v>
                </c:pt>
                <c:pt idx="921">
                  <c:v>32334.5</c:v>
                </c:pt>
                <c:pt idx="922">
                  <c:v>32335.5</c:v>
                </c:pt>
                <c:pt idx="923">
                  <c:v>32336.5</c:v>
                </c:pt>
                <c:pt idx="924">
                  <c:v>32337.5</c:v>
                </c:pt>
                <c:pt idx="925">
                  <c:v>32338.5</c:v>
                </c:pt>
                <c:pt idx="926">
                  <c:v>32339.5</c:v>
                </c:pt>
                <c:pt idx="927">
                  <c:v>32340.5</c:v>
                </c:pt>
                <c:pt idx="928">
                  <c:v>32341.5</c:v>
                </c:pt>
                <c:pt idx="929">
                  <c:v>32342.5</c:v>
                </c:pt>
                <c:pt idx="930">
                  <c:v>32343.5</c:v>
                </c:pt>
                <c:pt idx="931">
                  <c:v>32344.5</c:v>
                </c:pt>
                <c:pt idx="932">
                  <c:v>32345.5</c:v>
                </c:pt>
                <c:pt idx="933">
                  <c:v>32346.5</c:v>
                </c:pt>
                <c:pt idx="934">
                  <c:v>32347.5</c:v>
                </c:pt>
                <c:pt idx="935">
                  <c:v>32348.5</c:v>
                </c:pt>
                <c:pt idx="936">
                  <c:v>32349.5</c:v>
                </c:pt>
                <c:pt idx="937">
                  <c:v>32350.5</c:v>
                </c:pt>
                <c:pt idx="938">
                  <c:v>32351.5</c:v>
                </c:pt>
                <c:pt idx="939">
                  <c:v>32352.5</c:v>
                </c:pt>
                <c:pt idx="940">
                  <c:v>32353.5</c:v>
                </c:pt>
                <c:pt idx="941">
                  <c:v>32354.5</c:v>
                </c:pt>
                <c:pt idx="942">
                  <c:v>32355.5</c:v>
                </c:pt>
                <c:pt idx="943">
                  <c:v>32356.5</c:v>
                </c:pt>
                <c:pt idx="944">
                  <c:v>32357.5</c:v>
                </c:pt>
                <c:pt idx="945">
                  <c:v>32358.5</c:v>
                </c:pt>
                <c:pt idx="946">
                  <c:v>32359.5</c:v>
                </c:pt>
                <c:pt idx="947">
                  <c:v>32360.5</c:v>
                </c:pt>
                <c:pt idx="948">
                  <c:v>32361.5</c:v>
                </c:pt>
                <c:pt idx="949">
                  <c:v>32362.5</c:v>
                </c:pt>
                <c:pt idx="950">
                  <c:v>32363.5</c:v>
                </c:pt>
                <c:pt idx="951">
                  <c:v>32364.5</c:v>
                </c:pt>
                <c:pt idx="952">
                  <c:v>32365.5</c:v>
                </c:pt>
                <c:pt idx="953">
                  <c:v>32366.5</c:v>
                </c:pt>
                <c:pt idx="954">
                  <c:v>32367.5</c:v>
                </c:pt>
                <c:pt idx="955">
                  <c:v>32368.5</c:v>
                </c:pt>
                <c:pt idx="956">
                  <c:v>32369.5</c:v>
                </c:pt>
                <c:pt idx="957">
                  <c:v>32370.5</c:v>
                </c:pt>
                <c:pt idx="958">
                  <c:v>32371.5</c:v>
                </c:pt>
                <c:pt idx="959">
                  <c:v>32372.5</c:v>
                </c:pt>
                <c:pt idx="960">
                  <c:v>32373.5</c:v>
                </c:pt>
                <c:pt idx="961">
                  <c:v>32374.5</c:v>
                </c:pt>
                <c:pt idx="962">
                  <c:v>32375.5</c:v>
                </c:pt>
                <c:pt idx="963">
                  <c:v>32376.5</c:v>
                </c:pt>
                <c:pt idx="964">
                  <c:v>32377.5</c:v>
                </c:pt>
                <c:pt idx="965">
                  <c:v>32378.5</c:v>
                </c:pt>
                <c:pt idx="966">
                  <c:v>32379.5</c:v>
                </c:pt>
                <c:pt idx="967">
                  <c:v>32380.5</c:v>
                </c:pt>
                <c:pt idx="968">
                  <c:v>32381.5</c:v>
                </c:pt>
                <c:pt idx="969">
                  <c:v>32382.5</c:v>
                </c:pt>
                <c:pt idx="970">
                  <c:v>32383.5</c:v>
                </c:pt>
                <c:pt idx="971">
                  <c:v>32384.5</c:v>
                </c:pt>
                <c:pt idx="972">
                  <c:v>32385.5</c:v>
                </c:pt>
                <c:pt idx="973">
                  <c:v>32386.5</c:v>
                </c:pt>
                <c:pt idx="974">
                  <c:v>32387.5</c:v>
                </c:pt>
                <c:pt idx="975">
                  <c:v>32388.5</c:v>
                </c:pt>
                <c:pt idx="976">
                  <c:v>32389.5</c:v>
                </c:pt>
                <c:pt idx="977">
                  <c:v>32390.5</c:v>
                </c:pt>
                <c:pt idx="978">
                  <c:v>32391.5</c:v>
                </c:pt>
                <c:pt idx="979">
                  <c:v>32392.5</c:v>
                </c:pt>
                <c:pt idx="980">
                  <c:v>32393.5</c:v>
                </c:pt>
                <c:pt idx="981">
                  <c:v>32394.5</c:v>
                </c:pt>
                <c:pt idx="982">
                  <c:v>32395.5</c:v>
                </c:pt>
                <c:pt idx="983">
                  <c:v>32396.5</c:v>
                </c:pt>
                <c:pt idx="984">
                  <c:v>32397.5</c:v>
                </c:pt>
                <c:pt idx="985">
                  <c:v>32398.5</c:v>
                </c:pt>
                <c:pt idx="986">
                  <c:v>32399.5</c:v>
                </c:pt>
                <c:pt idx="987">
                  <c:v>32400.5</c:v>
                </c:pt>
                <c:pt idx="988">
                  <c:v>32401.5</c:v>
                </c:pt>
                <c:pt idx="989">
                  <c:v>32402.5</c:v>
                </c:pt>
                <c:pt idx="990">
                  <c:v>32403.5</c:v>
                </c:pt>
                <c:pt idx="991">
                  <c:v>32404.5</c:v>
                </c:pt>
                <c:pt idx="992">
                  <c:v>32405.5</c:v>
                </c:pt>
                <c:pt idx="993">
                  <c:v>32406.5</c:v>
                </c:pt>
                <c:pt idx="994">
                  <c:v>32407.5</c:v>
                </c:pt>
                <c:pt idx="995">
                  <c:v>32408.5</c:v>
                </c:pt>
                <c:pt idx="996">
                  <c:v>32409.5</c:v>
                </c:pt>
                <c:pt idx="997">
                  <c:v>32410.5</c:v>
                </c:pt>
                <c:pt idx="998">
                  <c:v>32411.5</c:v>
                </c:pt>
                <c:pt idx="999">
                  <c:v>32412.5</c:v>
                </c:pt>
                <c:pt idx="1000">
                  <c:v>32413.5</c:v>
                </c:pt>
                <c:pt idx="1001">
                  <c:v>32414.5</c:v>
                </c:pt>
                <c:pt idx="1002">
                  <c:v>32415.5</c:v>
                </c:pt>
                <c:pt idx="1003">
                  <c:v>32416.5</c:v>
                </c:pt>
                <c:pt idx="1004">
                  <c:v>32417.5</c:v>
                </c:pt>
                <c:pt idx="1005">
                  <c:v>32418.5</c:v>
                </c:pt>
                <c:pt idx="1006">
                  <c:v>32419.5</c:v>
                </c:pt>
                <c:pt idx="1007">
                  <c:v>32420.5</c:v>
                </c:pt>
                <c:pt idx="1008">
                  <c:v>32421.5</c:v>
                </c:pt>
                <c:pt idx="1009">
                  <c:v>32422.5</c:v>
                </c:pt>
                <c:pt idx="1010">
                  <c:v>32423.5</c:v>
                </c:pt>
                <c:pt idx="1011">
                  <c:v>32424.5</c:v>
                </c:pt>
                <c:pt idx="1012">
                  <c:v>32425.5</c:v>
                </c:pt>
                <c:pt idx="1013">
                  <c:v>32426.5</c:v>
                </c:pt>
                <c:pt idx="1014">
                  <c:v>32427.5</c:v>
                </c:pt>
                <c:pt idx="1015">
                  <c:v>32428.5</c:v>
                </c:pt>
                <c:pt idx="1016">
                  <c:v>32429.5</c:v>
                </c:pt>
                <c:pt idx="1017">
                  <c:v>32430.5</c:v>
                </c:pt>
                <c:pt idx="1018">
                  <c:v>32431.5</c:v>
                </c:pt>
                <c:pt idx="1019">
                  <c:v>32432.5</c:v>
                </c:pt>
                <c:pt idx="1020">
                  <c:v>32433.5</c:v>
                </c:pt>
                <c:pt idx="1021">
                  <c:v>32434.5</c:v>
                </c:pt>
                <c:pt idx="1022">
                  <c:v>32435.5</c:v>
                </c:pt>
                <c:pt idx="1023">
                  <c:v>32436.5</c:v>
                </c:pt>
                <c:pt idx="1024">
                  <c:v>32437.5</c:v>
                </c:pt>
                <c:pt idx="1025">
                  <c:v>32438.5</c:v>
                </c:pt>
                <c:pt idx="1026">
                  <c:v>32439.5</c:v>
                </c:pt>
                <c:pt idx="1027">
                  <c:v>32440.5</c:v>
                </c:pt>
                <c:pt idx="1028">
                  <c:v>32441.5</c:v>
                </c:pt>
                <c:pt idx="1029">
                  <c:v>32442.5</c:v>
                </c:pt>
                <c:pt idx="1030">
                  <c:v>32443.5</c:v>
                </c:pt>
                <c:pt idx="1031">
                  <c:v>32444.5</c:v>
                </c:pt>
                <c:pt idx="1032">
                  <c:v>32445.5</c:v>
                </c:pt>
                <c:pt idx="1033">
                  <c:v>32446.5</c:v>
                </c:pt>
                <c:pt idx="1034">
                  <c:v>32447.5</c:v>
                </c:pt>
                <c:pt idx="1035">
                  <c:v>32448.5</c:v>
                </c:pt>
                <c:pt idx="1036">
                  <c:v>32449.5</c:v>
                </c:pt>
                <c:pt idx="1037">
                  <c:v>32450.5</c:v>
                </c:pt>
                <c:pt idx="1038">
                  <c:v>32451.5</c:v>
                </c:pt>
                <c:pt idx="1039">
                  <c:v>32452.5</c:v>
                </c:pt>
                <c:pt idx="1040">
                  <c:v>32453.5</c:v>
                </c:pt>
                <c:pt idx="1041">
                  <c:v>32454.5</c:v>
                </c:pt>
                <c:pt idx="1042">
                  <c:v>32455.5</c:v>
                </c:pt>
                <c:pt idx="1043">
                  <c:v>32456.5</c:v>
                </c:pt>
                <c:pt idx="1044">
                  <c:v>32457.5</c:v>
                </c:pt>
                <c:pt idx="1045">
                  <c:v>32458.5</c:v>
                </c:pt>
                <c:pt idx="1046">
                  <c:v>32459.5</c:v>
                </c:pt>
                <c:pt idx="1047">
                  <c:v>32460.5</c:v>
                </c:pt>
                <c:pt idx="1048">
                  <c:v>32461.5</c:v>
                </c:pt>
                <c:pt idx="1049">
                  <c:v>32462.5</c:v>
                </c:pt>
                <c:pt idx="1050">
                  <c:v>32463.5</c:v>
                </c:pt>
                <c:pt idx="1051">
                  <c:v>32464.5</c:v>
                </c:pt>
                <c:pt idx="1052">
                  <c:v>32465.5</c:v>
                </c:pt>
                <c:pt idx="1053">
                  <c:v>32466.5</c:v>
                </c:pt>
                <c:pt idx="1054">
                  <c:v>32467.5</c:v>
                </c:pt>
                <c:pt idx="1055">
                  <c:v>32468.5</c:v>
                </c:pt>
                <c:pt idx="1056">
                  <c:v>32469.5</c:v>
                </c:pt>
                <c:pt idx="1057">
                  <c:v>32470.5</c:v>
                </c:pt>
                <c:pt idx="1058">
                  <c:v>32471.5</c:v>
                </c:pt>
                <c:pt idx="1059">
                  <c:v>32472.5</c:v>
                </c:pt>
                <c:pt idx="1060">
                  <c:v>32473.5</c:v>
                </c:pt>
                <c:pt idx="1061">
                  <c:v>32474.5</c:v>
                </c:pt>
                <c:pt idx="1062">
                  <c:v>32475.5</c:v>
                </c:pt>
                <c:pt idx="1063">
                  <c:v>32476.5</c:v>
                </c:pt>
                <c:pt idx="1064">
                  <c:v>32477.5</c:v>
                </c:pt>
                <c:pt idx="1065">
                  <c:v>32478.5</c:v>
                </c:pt>
                <c:pt idx="1066">
                  <c:v>32479.5</c:v>
                </c:pt>
                <c:pt idx="1067">
                  <c:v>32480.5</c:v>
                </c:pt>
                <c:pt idx="1068">
                  <c:v>32481.5</c:v>
                </c:pt>
                <c:pt idx="1069">
                  <c:v>32482.5</c:v>
                </c:pt>
                <c:pt idx="1070">
                  <c:v>32483.5</c:v>
                </c:pt>
                <c:pt idx="1071">
                  <c:v>32484.5</c:v>
                </c:pt>
                <c:pt idx="1072">
                  <c:v>32485.5</c:v>
                </c:pt>
                <c:pt idx="1073">
                  <c:v>32486.5</c:v>
                </c:pt>
                <c:pt idx="1074">
                  <c:v>32487.5</c:v>
                </c:pt>
                <c:pt idx="1075">
                  <c:v>32488.5</c:v>
                </c:pt>
                <c:pt idx="1076">
                  <c:v>32489.5</c:v>
                </c:pt>
                <c:pt idx="1077">
                  <c:v>32490.5</c:v>
                </c:pt>
                <c:pt idx="1078">
                  <c:v>32491.5</c:v>
                </c:pt>
                <c:pt idx="1079">
                  <c:v>32492.5</c:v>
                </c:pt>
                <c:pt idx="1080">
                  <c:v>32493.5</c:v>
                </c:pt>
                <c:pt idx="1081">
                  <c:v>32494.5</c:v>
                </c:pt>
                <c:pt idx="1082">
                  <c:v>32495.5</c:v>
                </c:pt>
                <c:pt idx="1083">
                  <c:v>32496.5</c:v>
                </c:pt>
                <c:pt idx="1084">
                  <c:v>32497.5</c:v>
                </c:pt>
                <c:pt idx="1085">
                  <c:v>32498.5</c:v>
                </c:pt>
                <c:pt idx="1086">
                  <c:v>32499.5</c:v>
                </c:pt>
                <c:pt idx="1087">
                  <c:v>32500.5</c:v>
                </c:pt>
                <c:pt idx="1088">
                  <c:v>32501.5</c:v>
                </c:pt>
                <c:pt idx="1089">
                  <c:v>32502.5</c:v>
                </c:pt>
                <c:pt idx="1090">
                  <c:v>32503.5</c:v>
                </c:pt>
                <c:pt idx="1091">
                  <c:v>32504.5</c:v>
                </c:pt>
                <c:pt idx="1092">
                  <c:v>32505.5</c:v>
                </c:pt>
                <c:pt idx="1093">
                  <c:v>32506.5</c:v>
                </c:pt>
                <c:pt idx="1094">
                  <c:v>32507.5</c:v>
                </c:pt>
                <c:pt idx="1095">
                  <c:v>32508.5</c:v>
                </c:pt>
                <c:pt idx="1096">
                  <c:v>32509.5</c:v>
                </c:pt>
                <c:pt idx="1097">
                  <c:v>32510.5</c:v>
                </c:pt>
                <c:pt idx="1098">
                  <c:v>32511.5</c:v>
                </c:pt>
                <c:pt idx="1099">
                  <c:v>32512.5</c:v>
                </c:pt>
                <c:pt idx="1100">
                  <c:v>32513.5</c:v>
                </c:pt>
                <c:pt idx="1101">
                  <c:v>32514.5</c:v>
                </c:pt>
                <c:pt idx="1102">
                  <c:v>32515.5</c:v>
                </c:pt>
                <c:pt idx="1103">
                  <c:v>32516.5</c:v>
                </c:pt>
                <c:pt idx="1104">
                  <c:v>32517.5</c:v>
                </c:pt>
                <c:pt idx="1105">
                  <c:v>32518.5</c:v>
                </c:pt>
                <c:pt idx="1106">
                  <c:v>32519.5</c:v>
                </c:pt>
                <c:pt idx="1107">
                  <c:v>32520.5</c:v>
                </c:pt>
                <c:pt idx="1108">
                  <c:v>32521.5</c:v>
                </c:pt>
                <c:pt idx="1109">
                  <c:v>32522.5</c:v>
                </c:pt>
                <c:pt idx="1110">
                  <c:v>32523.5</c:v>
                </c:pt>
                <c:pt idx="1111">
                  <c:v>32524.5</c:v>
                </c:pt>
                <c:pt idx="1112">
                  <c:v>32525.5</c:v>
                </c:pt>
                <c:pt idx="1113">
                  <c:v>32526.5</c:v>
                </c:pt>
                <c:pt idx="1114">
                  <c:v>32527.5</c:v>
                </c:pt>
                <c:pt idx="1115">
                  <c:v>32528.5</c:v>
                </c:pt>
                <c:pt idx="1116">
                  <c:v>32529.5</c:v>
                </c:pt>
                <c:pt idx="1117">
                  <c:v>32530.5</c:v>
                </c:pt>
                <c:pt idx="1118">
                  <c:v>32531.5</c:v>
                </c:pt>
                <c:pt idx="1119">
                  <c:v>32532.5</c:v>
                </c:pt>
                <c:pt idx="1120">
                  <c:v>32533.5</c:v>
                </c:pt>
                <c:pt idx="1121">
                  <c:v>32534.5</c:v>
                </c:pt>
                <c:pt idx="1122">
                  <c:v>32535.5</c:v>
                </c:pt>
                <c:pt idx="1123">
                  <c:v>32536.5</c:v>
                </c:pt>
                <c:pt idx="1124">
                  <c:v>32537.5</c:v>
                </c:pt>
                <c:pt idx="1125">
                  <c:v>32538.5</c:v>
                </c:pt>
                <c:pt idx="1126">
                  <c:v>32539.5</c:v>
                </c:pt>
                <c:pt idx="1127">
                  <c:v>32540.5</c:v>
                </c:pt>
                <c:pt idx="1128">
                  <c:v>32541.5</c:v>
                </c:pt>
                <c:pt idx="1129">
                  <c:v>32542.5</c:v>
                </c:pt>
                <c:pt idx="1130">
                  <c:v>32543.5</c:v>
                </c:pt>
                <c:pt idx="1131">
                  <c:v>32544.5</c:v>
                </c:pt>
                <c:pt idx="1132">
                  <c:v>32545.5</c:v>
                </c:pt>
                <c:pt idx="1133">
                  <c:v>32546.5</c:v>
                </c:pt>
                <c:pt idx="1134">
                  <c:v>32547.5</c:v>
                </c:pt>
                <c:pt idx="1135">
                  <c:v>32548.5</c:v>
                </c:pt>
                <c:pt idx="1136">
                  <c:v>32549.5</c:v>
                </c:pt>
                <c:pt idx="1137">
                  <c:v>32550.5</c:v>
                </c:pt>
                <c:pt idx="1138">
                  <c:v>32551.5</c:v>
                </c:pt>
                <c:pt idx="1139">
                  <c:v>32552.5</c:v>
                </c:pt>
                <c:pt idx="1140">
                  <c:v>32553.5</c:v>
                </c:pt>
                <c:pt idx="1141">
                  <c:v>32554.5</c:v>
                </c:pt>
                <c:pt idx="1142">
                  <c:v>32555.5</c:v>
                </c:pt>
                <c:pt idx="1143">
                  <c:v>32556.5</c:v>
                </c:pt>
                <c:pt idx="1144">
                  <c:v>32557.5</c:v>
                </c:pt>
                <c:pt idx="1145">
                  <c:v>32558.5</c:v>
                </c:pt>
                <c:pt idx="1146">
                  <c:v>32559.5</c:v>
                </c:pt>
                <c:pt idx="1147">
                  <c:v>32560.5</c:v>
                </c:pt>
                <c:pt idx="1148">
                  <c:v>32561.5</c:v>
                </c:pt>
                <c:pt idx="1149">
                  <c:v>32562.5</c:v>
                </c:pt>
                <c:pt idx="1150">
                  <c:v>32563.5</c:v>
                </c:pt>
                <c:pt idx="1151">
                  <c:v>32564.5</c:v>
                </c:pt>
                <c:pt idx="1152">
                  <c:v>32565.5</c:v>
                </c:pt>
                <c:pt idx="1153">
                  <c:v>32566.5</c:v>
                </c:pt>
                <c:pt idx="1154">
                  <c:v>32567.5</c:v>
                </c:pt>
                <c:pt idx="1155">
                  <c:v>32568.5</c:v>
                </c:pt>
                <c:pt idx="1156">
                  <c:v>32569.5</c:v>
                </c:pt>
                <c:pt idx="1157">
                  <c:v>32570.5</c:v>
                </c:pt>
                <c:pt idx="1158">
                  <c:v>32571.5</c:v>
                </c:pt>
                <c:pt idx="1159">
                  <c:v>32572.5</c:v>
                </c:pt>
                <c:pt idx="1160">
                  <c:v>32573.5</c:v>
                </c:pt>
                <c:pt idx="1161">
                  <c:v>32574.5</c:v>
                </c:pt>
                <c:pt idx="1162">
                  <c:v>32575.5</c:v>
                </c:pt>
                <c:pt idx="1163">
                  <c:v>32576.5</c:v>
                </c:pt>
                <c:pt idx="1164">
                  <c:v>32577.5</c:v>
                </c:pt>
                <c:pt idx="1165">
                  <c:v>32578.5</c:v>
                </c:pt>
                <c:pt idx="1166">
                  <c:v>32579.5</c:v>
                </c:pt>
                <c:pt idx="1167">
                  <c:v>32580.5</c:v>
                </c:pt>
                <c:pt idx="1168">
                  <c:v>32581.5</c:v>
                </c:pt>
                <c:pt idx="1169">
                  <c:v>32582.5</c:v>
                </c:pt>
                <c:pt idx="1170">
                  <c:v>32583.5</c:v>
                </c:pt>
                <c:pt idx="1171">
                  <c:v>32584.5</c:v>
                </c:pt>
                <c:pt idx="1172">
                  <c:v>32585.5</c:v>
                </c:pt>
                <c:pt idx="1173">
                  <c:v>32586.5</c:v>
                </c:pt>
                <c:pt idx="1174">
                  <c:v>32587.5</c:v>
                </c:pt>
                <c:pt idx="1175">
                  <c:v>32588.5</c:v>
                </c:pt>
                <c:pt idx="1176">
                  <c:v>32589.5</c:v>
                </c:pt>
                <c:pt idx="1177">
                  <c:v>32590.5</c:v>
                </c:pt>
                <c:pt idx="1178">
                  <c:v>32591.5</c:v>
                </c:pt>
                <c:pt idx="1179">
                  <c:v>32592.5</c:v>
                </c:pt>
                <c:pt idx="1180">
                  <c:v>32593.5</c:v>
                </c:pt>
                <c:pt idx="1181">
                  <c:v>32594.5</c:v>
                </c:pt>
                <c:pt idx="1182">
                  <c:v>32595.5</c:v>
                </c:pt>
                <c:pt idx="1183">
                  <c:v>32596.5</c:v>
                </c:pt>
                <c:pt idx="1184">
                  <c:v>32597.5</c:v>
                </c:pt>
                <c:pt idx="1185">
                  <c:v>32598.5</c:v>
                </c:pt>
                <c:pt idx="1186">
                  <c:v>32599.5</c:v>
                </c:pt>
                <c:pt idx="1187">
                  <c:v>32600.5</c:v>
                </c:pt>
                <c:pt idx="1188">
                  <c:v>32601.5</c:v>
                </c:pt>
                <c:pt idx="1189">
                  <c:v>32602.5</c:v>
                </c:pt>
                <c:pt idx="1190">
                  <c:v>32603.5</c:v>
                </c:pt>
                <c:pt idx="1191">
                  <c:v>32604.5</c:v>
                </c:pt>
                <c:pt idx="1192">
                  <c:v>32605.5</c:v>
                </c:pt>
                <c:pt idx="1193">
                  <c:v>32606.5</c:v>
                </c:pt>
                <c:pt idx="1194">
                  <c:v>32607.5</c:v>
                </c:pt>
                <c:pt idx="1195">
                  <c:v>32608.5</c:v>
                </c:pt>
                <c:pt idx="1196">
                  <c:v>32609.5</c:v>
                </c:pt>
                <c:pt idx="1197">
                  <c:v>32610.5</c:v>
                </c:pt>
                <c:pt idx="1198">
                  <c:v>32611.5</c:v>
                </c:pt>
                <c:pt idx="1199">
                  <c:v>32612.5</c:v>
                </c:pt>
                <c:pt idx="1200">
                  <c:v>32613.5</c:v>
                </c:pt>
                <c:pt idx="1201">
                  <c:v>32614.5</c:v>
                </c:pt>
                <c:pt idx="1202">
                  <c:v>32615.5</c:v>
                </c:pt>
                <c:pt idx="1203">
                  <c:v>32616.5</c:v>
                </c:pt>
                <c:pt idx="1204">
                  <c:v>32617.5</c:v>
                </c:pt>
                <c:pt idx="1205">
                  <c:v>32618.5</c:v>
                </c:pt>
                <c:pt idx="1206">
                  <c:v>32619.5</c:v>
                </c:pt>
                <c:pt idx="1207">
                  <c:v>32620.5</c:v>
                </c:pt>
                <c:pt idx="1208">
                  <c:v>32621.5</c:v>
                </c:pt>
                <c:pt idx="1209">
                  <c:v>32622.5</c:v>
                </c:pt>
                <c:pt idx="1210">
                  <c:v>32623.5</c:v>
                </c:pt>
                <c:pt idx="1211">
                  <c:v>32624.5</c:v>
                </c:pt>
                <c:pt idx="1212">
                  <c:v>32625.5</c:v>
                </c:pt>
                <c:pt idx="1213">
                  <c:v>32626.5</c:v>
                </c:pt>
                <c:pt idx="1214">
                  <c:v>32627.5</c:v>
                </c:pt>
                <c:pt idx="1215">
                  <c:v>32628.5</c:v>
                </c:pt>
                <c:pt idx="1216">
                  <c:v>32629.5</c:v>
                </c:pt>
                <c:pt idx="1217">
                  <c:v>32630.5</c:v>
                </c:pt>
                <c:pt idx="1218">
                  <c:v>32631.5</c:v>
                </c:pt>
                <c:pt idx="1219">
                  <c:v>32632.5</c:v>
                </c:pt>
                <c:pt idx="1220">
                  <c:v>32633.5</c:v>
                </c:pt>
                <c:pt idx="1221">
                  <c:v>32634.5</c:v>
                </c:pt>
                <c:pt idx="1222">
                  <c:v>32635.5</c:v>
                </c:pt>
                <c:pt idx="1223">
                  <c:v>32636.5</c:v>
                </c:pt>
                <c:pt idx="1224">
                  <c:v>32637.5</c:v>
                </c:pt>
                <c:pt idx="1225">
                  <c:v>32638.5</c:v>
                </c:pt>
                <c:pt idx="1226">
                  <c:v>32639.5</c:v>
                </c:pt>
                <c:pt idx="1227">
                  <c:v>32640.5</c:v>
                </c:pt>
                <c:pt idx="1228">
                  <c:v>32641.5</c:v>
                </c:pt>
                <c:pt idx="1229">
                  <c:v>32642.5</c:v>
                </c:pt>
                <c:pt idx="1230">
                  <c:v>32643.5</c:v>
                </c:pt>
                <c:pt idx="1231">
                  <c:v>32644.5</c:v>
                </c:pt>
                <c:pt idx="1232">
                  <c:v>32645.5</c:v>
                </c:pt>
                <c:pt idx="1233">
                  <c:v>32646.5</c:v>
                </c:pt>
                <c:pt idx="1234">
                  <c:v>32647.5</c:v>
                </c:pt>
                <c:pt idx="1235">
                  <c:v>32648.5</c:v>
                </c:pt>
                <c:pt idx="1236">
                  <c:v>32649.5</c:v>
                </c:pt>
                <c:pt idx="1237">
                  <c:v>32650.5</c:v>
                </c:pt>
                <c:pt idx="1238">
                  <c:v>32651.5</c:v>
                </c:pt>
                <c:pt idx="1239">
                  <c:v>32652.5</c:v>
                </c:pt>
                <c:pt idx="1240">
                  <c:v>32653.5</c:v>
                </c:pt>
                <c:pt idx="1241">
                  <c:v>32654.5</c:v>
                </c:pt>
                <c:pt idx="1242">
                  <c:v>32655.5</c:v>
                </c:pt>
                <c:pt idx="1243">
                  <c:v>32656.5</c:v>
                </c:pt>
                <c:pt idx="1244">
                  <c:v>32657.5</c:v>
                </c:pt>
                <c:pt idx="1245">
                  <c:v>32658.5</c:v>
                </c:pt>
                <c:pt idx="1246">
                  <c:v>32659.5</c:v>
                </c:pt>
                <c:pt idx="1247">
                  <c:v>32660.5</c:v>
                </c:pt>
                <c:pt idx="1248">
                  <c:v>32661.5</c:v>
                </c:pt>
                <c:pt idx="1249">
                  <c:v>32662.5</c:v>
                </c:pt>
                <c:pt idx="1250">
                  <c:v>32663.5</c:v>
                </c:pt>
                <c:pt idx="1251">
                  <c:v>32664.5</c:v>
                </c:pt>
                <c:pt idx="1252">
                  <c:v>32665.5</c:v>
                </c:pt>
                <c:pt idx="1253">
                  <c:v>32666.5</c:v>
                </c:pt>
                <c:pt idx="1254">
                  <c:v>32667.5</c:v>
                </c:pt>
                <c:pt idx="1255">
                  <c:v>32668.5</c:v>
                </c:pt>
                <c:pt idx="1256">
                  <c:v>32669.5</c:v>
                </c:pt>
                <c:pt idx="1257">
                  <c:v>32670.5</c:v>
                </c:pt>
                <c:pt idx="1258">
                  <c:v>32671.5</c:v>
                </c:pt>
                <c:pt idx="1259">
                  <c:v>32672.5</c:v>
                </c:pt>
                <c:pt idx="1260">
                  <c:v>32673.5</c:v>
                </c:pt>
                <c:pt idx="1261">
                  <c:v>32674.5</c:v>
                </c:pt>
                <c:pt idx="1262">
                  <c:v>32675.5</c:v>
                </c:pt>
                <c:pt idx="1263">
                  <c:v>32676.5</c:v>
                </c:pt>
                <c:pt idx="1264">
                  <c:v>32677.5</c:v>
                </c:pt>
                <c:pt idx="1265">
                  <c:v>32678.5</c:v>
                </c:pt>
                <c:pt idx="1266">
                  <c:v>32679.5</c:v>
                </c:pt>
                <c:pt idx="1267">
                  <c:v>32680.5</c:v>
                </c:pt>
                <c:pt idx="1268">
                  <c:v>32681.5</c:v>
                </c:pt>
                <c:pt idx="1269">
                  <c:v>32682.5</c:v>
                </c:pt>
                <c:pt idx="1270">
                  <c:v>32683.5</c:v>
                </c:pt>
                <c:pt idx="1271">
                  <c:v>32684.5</c:v>
                </c:pt>
                <c:pt idx="1272">
                  <c:v>32685.5</c:v>
                </c:pt>
                <c:pt idx="1273">
                  <c:v>32686.5</c:v>
                </c:pt>
                <c:pt idx="1274">
                  <c:v>32687.5</c:v>
                </c:pt>
                <c:pt idx="1275">
                  <c:v>32688.5</c:v>
                </c:pt>
                <c:pt idx="1276">
                  <c:v>32689.5</c:v>
                </c:pt>
                <c:pt idx="1277">
                  <c:v>32690.5</c:v>
                </c:pt>
                <c:pt idx="1278">
                  <c:v>32691.5</c:v>
                </c:pt>
                <c:pt idx="1279">
                  <c:v>32692.5</c:v>
                </c:pt>
                <c:pt idx="1280">
                  <c:v>32693.5</c:v>
                </c:pt>
                <c:pt idx="1281">
                  <c:v>32694.5</c:v>
                </c:pt>
                <c:pt idx="1282">
                  <c:v>32695.5</c:v>
                </c:pt>
                <c:pt idx="1283">
                  <c:v>32696.5</c:v>
                </c:pt>
                <c:pt idx="1284">
                  <c:v>32697.5</c:v>
                </c:pt>
                <c:pt idx="1285">
                  <c:v>32698.5</c:v>
                </c:pt>
                <c:pt idx="1286">
                  <c:v>32699.5</c:v>
                </c:pt>
                <c:pt idx="1287">
                  <c:v>32700.5</c:v>
                </c:pt>
                <c:pt idx="1288">
                  <c:v>32701.5</c:v>
                </c:pt>
                <c:pt idx="1289">
                  <c:v>32702.5</c:v>
                </c:pt>
                <c:pt idx="1290">
                  <c:v>32703.5</c:v>
                </c:pt>
                <c:pt idx="1291">
                  <c:v>32704.5</c:v>
                </c:pt>
                <c:pt idx="1292">
                  <c:v>32705.5</c:v>
                </c:pt>
                <c:pt idx="1293">
                  <c:v>32706.5</c:v>
                </c:pt>
                <c:pt idx="1294">
                  <c:v>32707.5</c:v>
                </c:pt>
                <c:pt idx="1295">
                  <c:v>32708.5</c:v>
                </c:pt>
                <c:pt idx="1296">
                  <c:v>32709.5</c:v>
                </c:pt>
                <c:pt idx="1297">
                  <c:v>32710.5</c:v>
                </c:pt>
                <c:pt idx="1298">
                  <c:v>32711.5</c:v>
                </c:pt>
                <c:pt idx="1299">
                  <c:v>32712.5</c:v>
                </c:pt>
                <c:pt idx="1300">
                  <c:v>32713.5</c:v>
                </c:pt>
                <c:pt idx="1301">
                  <c:v>32714.5</c:v>
                </c:pt>
                <c:pt idx="1302">
                  <c:v>32715.5</c:v>
                </c:pt>
                <c:pt idx="1303">
                  <c:v>32716.5</c:v>
                </c:pt>
                <c:pt idx="1304">
                  <c:v>32717.5</c:v>
                </c:pt>
                <c:pt idx="1305">
                  <c:v>32718.5</c:v>
                </c:pt>
                <c:pt idx="1306">
                  <c:v>32719.5</c:v>
                </c:pt>
                <c:pt idx="1307">
                  <c:v>32720.5</c:v>
                </c:pt>
                <c:pt idx="1308">
                  <c:v>32721.5</c:v>
                </c:pt>
                <c:pt idx="1309">
                  <c:v>32722.5</c:v>
                </c:pt>
                <c:pt idx="1310">
                  <c:v>32723.5</c:v>
                </c:pt>
                <c:pt idx="1311">
                  <c:v>32724.5</c:v>
                </c:pt>
                <c:pt idx="1312">
                  <c:v>32725.5</c:v>
                </c:pt>
                <c:pt idx="1313">
                  <c:v>32726.5</c:v>
                </c:pt>
                <c:pt idx="1314">
                  <c:v>32727.5</c:v>
                </c:pt>
                <c:pt idx="1315">
                  <c:v>32728.5</c:v>
                </c:pt>
                <c:pt idx="1316">
                  <c:v>32729.5</c:v>
                </c:pt>
                <c:pt idx="1317">
                  <c:v>32730.5</c:v>
                </c:pt>
                <c:pt idx="1318">
                  <c:v>32731.5</c:v>
                </c:pt>
                <c:pt idx="1319">
                  <c:v>32732.5</c:v>
                </c:pt>
                <c:pt idx="1320">
                  <c:v>32733.5</c:v>
                </c:pt>
                <c:pt idx="1321">
                  <c:v>32734.5</c:v>
                </c:pt>
                <c:pt idx="1322">
                  <c:v>32735.5</c:v>
                </c:pt>
                <c:pt idx="1323">
                  <c:v>32736.5</c:v>
                </c:pt>
                <c:pt idx="1324">
                  <c:v>32737.5</c:v>
                </c:pt>
                <c:pt idx="1325">
                  <c:v>32738.5</c:v>
                </c:pt>
                <c:pt idx="1326">
                  <c:v>32739.5</c:v>
                </c:pt>
                <c:pt idx="1327">
                  <c:v>32740.5</c:v>
                </c:pt>
                <c:pt idx="1328">
                  <c:v>32741.5</c:v>
                </c:pt>
                <c:pt idx="1329">
                  <c:v>32742.5</c:v>
                </c:pt>
                <c:pt idx="1330">
                  <c:v>32743.5</c:v>
                </c:pt>
                <c:pt idx="1331">
                  <c:v>32744.5</c:v>
                </c:pt>
                <c:pt idx="1332">
                  <c:v>32745.5</c:v>
                </c:pt>
                <c:pt idx="1333">
                  <c:v>32746.5</c:v>
                </c:pt>
                <c:pt idx="1334">
                  <c:v>32747.5</c:v>
                </c:pt>
                <c:pt idx="1335">
                  <c:v>32748.5</c:v>
                </c:pt>
                <c:pt idx="1336">
                  <c:v>32749.5</c:v>
                </c:pt>
                <c:pt idx="1337">
                  <c:v>32750.5</c:v>
                </c:pt>
                <c:pt idx="1338">
                  <c:v>32751.5</c:v>
                </c:pt>
                <c:pt idx="1339">
                  <c:v>32752.5</c:v>
                </c:pt>
                <c:pt idx="1340">
                  <c:v>32753.5</c:v>
                </c:pt>
                <c:pt idx="1341">
                  <c:v>32754.5</c:v>
                </c:pt>
                <c:pt idx="1342">
                  <c:v>32755.5</c:v>
                </c:pt>
                <c:pt idx="1343">
                  <c:v>32756.5</c:v>
                </c:pt>
                <c:pt idx="1344">
                  <c:v>32757.5</c:v>
                </c:pt>
                <c:pt idx="1345">
                  <c:v>32758.5</c:v>
                </c:pt>
                <c:pt idx="1346">
                  <c:v>32759.5</c:v>
                </c:pt>
                <c:pt idx="1347">
                  <c:v>32760.5</c:v>
                </c:pt>
                <c:pt idx="1348">
                  <c:v>32761.5</c:v>
                </c:pt>
                <c:pt idx="1349">
                  <c:v>32762.5</c:v>
                </c:pt>
                <c:pt idx="1350">
                  <c:v>32763.5</c:v>
                </c:pt>
                <c:pt idx="1351">
                  <c:v>32764.5</c:v>
                </c:pt>
                <c:pt idx="1352">
                  <c:v>32765.5</c:v>
                </c:pt>
                <c:pt idx="1353">
                  <c:v>32766.5</c:v>
                </c:pt>
                <c:pt idx="1354">
                  <c:v>32767.5</c:v>
                </c:pt>
                <c:pt idx="1355">
                  <c:v>32768.5</c:v>
                </c:pt>
                <c:pt idx="1356">
                  <c:v>32769.5</c:v>
                </c:pt>
                <c:pt idx="1357">
                  <c:v>32770.5</c:v>
                </c:pt>
                <c:pt idx="1358">
                  <c:v>32771.5</c:v>
                </c:pt>
                <c:pt idx="1359">
                  <c:v>32772.5</c:v>
                </c:pt>
                <c:pt idx="1360">
                  <c:v>32773.5</c:v>
                </c:pt>
                <c:pt idx="1361">
                  <c:v>32774.5</c:v>
                </c:pt>
                <c:pt idx="1362">
                  <c:v>32775.5</c:v>
                </c:pt>
                <c:pt idx="1363">
                  <c:v>32776.5</c:v>
                </c:pt>
                <c:pt idx="1364">
                  <c:v>32777.5</c:v>
                </c:pt>
                <c:pt idx="1365">
                  <c:v>32778.5</c:v>
                </c:pt>
                <c:pt idx="1366">
                  <c:v>32779.5</c:v>
                </c:pt>
                <c:pt idx="1367">
                  <c:v>32780.5</c:v>
                </c:pt>
                <c:pt idx="1368">
                  <c:v>32781.5</c:v>
                </c:pt>
                <c:pt idx="1369">
                  <c:v>32782.5</c:v>
                </c:pt>
                <c:pt idx="1370">
                  <c:v>32783.5</c:v>
                </c:pt>
                <c:pt idx="1371">
                  <c:v>32784.5</c:v>
                </c:pt>
                <c:pt idx="1372">
                  <c:v>32785.5</c:v>
                </c:pt>
                <c:pt idx="1373">
                  <c:v>32786.5</c:v>
                </c:pt>
                <c:pt idx="1374">
                  <c:v>32787.5</c:v>
                </c:pt>
                <c:pt idx="1375">
                  <c:v>32788.5</c:v>
                </c:pt>
                <c:pt idx="1376">
                  <c:v>32789.5</c:v>
                </c:pt>
                <c:pt idx="1377">
                  <c:v>32790.5</c:v>
                </c:pt>
                <c:pt idx="1378">
                  <c:v>32791.5</c:v>
                </c:pt>
                <c:pt idx="1379">
                  <c:v>32792.5</c:v>
                </c:pt>
                <c:pt idx="1380">
                  <c:v>32793.5</c:v>
                </c:pt>
                <c:pt idx="1381">
                  <c:v>32794.5</c:v>
                </c:pt>
                <c:pt idx="1382">
                  <c:v>32795.5</c:v>
                </c:pt>
                <c:pt idx="1383">
                  <c:v>32796.5</c:v>
                </c:pt>
                <c:pt idx="1384">
                  <c:v>32797.5</c:v>
                </c:pt>
                <c:pt idx="1385">
                  <c:v>32798.5</c:v>
                </c:pt>
                <c:pt idx="1386">
                  <c:v>32799.5</c:v>
                </c:pt>
                <c:pt idx="1387">
                  <c:v>32800.5</c:v>
                </c:pt>
                <c:pt idx="1388">
                  <c:v>32801.5</c:v>
                </c:pt>
                <c:pt idx="1389">
                  <c:v>32802.5</c:v>
                </c:pt>
                <c:pt idx="1390">
                  <c:v>32803.5</c:v>
                </c:pt>
                <c:pt idx="1391">
                  <c:v>32804.5</c:v>
                </c:pt>
                <c:pt idx="1392">
                  <c:v>32805.5</c:v>
                </c:pt>
                <c:pt idx="1393">
                  <c:v>32806.5</c:v>
                </c:pt>
                <c:pt idx="1394">
                  <c:v>32807.5</c:v>
                </c:pt>
                <c:pt idx="1395">
                  <c:v>32808.5</c:v>
                </c:pt>
                <c:pt idx="1396">
                  <c:v>32809.5</c:v>
                </c:pt>
                <c:pt idx="1397">
                  <c:v>32810.5</c:v>
                </c:pt>
                <c:pt idx="1398">
                  <c:v>32811.5</c:v>
                </c:pt>
                <c:pt idx="1399">
                  <c:v>32812.5</c:v>
                </c:pt>
                <c:pt idx="1400">
                  <c:v>32813.5</c:v>
                </c:pt>
                <c:pt idx="1401">
                  <c:v>32814.5</c:v>
                </c:pt>
                <c:pt idx="1402">
                  <c:v>32815.5</c:v>
                </c:pt>
                <c:pt idx="1403">
                  <c:v>32816.5</c:v>
                </c:pt>
                <c:pt idx="1404">
                  <c:v>32817.5</c:v>
                </c:pt>
                <c:pt idx="1405">
                  <c:v>32818.5</c:v>
                </c:pt>
                <c:pt idx="1406">
                  <c:v>32819.5</c:v>
                </c:pt>
                <c:pt idx="1407">
                  <c:v>32820.5</c:v>
                </c:pt>
                <c:pt idx="1408">
                  <c:v>32821.5</c:v>
                </c:pt>
                <c:pt idx="1409">
                  <c:v>32822.5</c:v>
                </c:pt>
                <c:pt idx="1410">
                  <c:v>32823.5</c:v>
                </c:pt>
                <c:pt idx="1411">
                  <c:v>32824.5</c:v>
                </c:pt>
                <c:pt idx="1412">
                  <c:v>32825.5</c:v>
                </c:pt>
                <c:pt idx="1413">
                  <c:v>32826.5</c:v>
                </c:pt>
                <c:pt idx="1414">
                  <c:v>32827.5</c:v>
                </c:pt>
                <c:pt idx="1415">
                  <c:v>32828.5</c:v>
                </c:pt>
                <c:pt idx="1416">
                  <c:v>32829.5</c:v>
                </c:pt>
                <c:pt idx="1417">
                  <c:v>32830.5</c:v>
                </c:pt>
                <c:pt idx="1418">
                  <c:v>32831.5</c:v>
                </c:pt>
                <c:pt idx="1419">
                  <c:v>32832.5</c:v>
                </c:pt>
                <c:pt idx="1420">
                  <c:v>32833.5</c:v>
                </c:pt>
                <c:pt idx="1421">
                  <c:v>32834.5</c:v>
                </c:pt>
                <c:pt idx="1422">
                  <c:v>32835.5</c:v>
                </c:pt>
                <c:pt idx="1423">
                  <c:v>32836.5</c:v>
                </c:pt>
                <c:pt idx="1424">
                  <c:v>32837.5</c:v>
                </c:pt>
                <c:pt idx="1425">
                  <c:v>32838.5</c:v>
                </c:pt>
                <c:pt idx="1426">
                  <c:v>32839.5</c:v>
                </c:pt>
                <c:pt idx="1427">
                  <c:v>32840.5</c:v>
                </c:pt>
                <c:pt idx="1428">
                  <c:v>32841.5</c:v>
                </c:pt>
                <c:pt idx="1429">
                  <c:v>32842.5</c:v>
                </c:pt>
                <c:pt idx="1430">
                  <c:v>32843.5</c:v>
                </c:pt>
                <c:pt idx="1431">
                  <c:v>32844.5</c:v>
                </c:pt>
                <c:pt idx="1432">
                  <c:v>32845.5</c:v>
                </c:pt>
                <c:pt idx="1433">
                  <c:v>32846.5</c:v>
                </c:pt>
                <c:pt idx="1434">
                  <c:v>32847.5</c:v>
                </c:pt>
                <c:pt idx="1435">
                  <c:v>32848.5</c:v>
                </c:pt>
                <c:pt idx="1436">
                  <c:v>32849.5</c:v>
                </c:pt>
                <c:pt idx="1437">
                  <c:v>32850.5</c:v>
                </c:pt>
                <c:pt idx="1438">
                  <c:v>32851.5</c:v>
                </c:pt>
                <c:pt idx="1439">
                  <c:v>32852.5</c:v>
                </c:pt>
                <c:pt idx="1440">
                  <c:v>32853.5</c:v>
                </c:pt>
                <c:pt idx="1441">
                  <c:v>32854.5</c:v>
                </c:pt>
                <c:pt idx="1442">
                  <c:v>32855.5</c:v>
                </c:pt>
                <c:pt idx="1443">
                  <c:v>32856.5</c:v>
                </c:pt>
                <c:pt idx="1444">
                  <c:v>32857.5</c:v>
                </c:pt>
                <c:pt idx="1445">
                  <c:v>32858.5</c:v>
                </c:pt>
                <c:pt idx="1446">
                  <c:v>32859.5</c:v>
                </c:pt>
                <c:pt idx="1447">
                  <c:v>32860.5</c:v>
                </c:pt>
                <c:pt idx="1448">
                  <c:v>32861.5</c:v>
                </c:pt>
                <c:pt idx="1449">
                  <c:v>32862.5</c:v>
                </c:pt>
                <c:pt idx="1450">
                  <c:v>32863.5</c:v>
                </c:pt>
                <c:pt idx="1451">
                  <c:v>32864.5</c:v>
                </c:pt>
                <c:pt idx="1452">
                  <c:v>32865.5</c:v>
                </c:pt>
                <c:pt idx="1453">
                  <c:v>32866.5</c:v>
                </c:pt>
                <c:pt idx="1454">
                  <c:v>32867.5</c:v>
                </c:pt>
                <c:pt idx="1455">
                  <c:v>32868.5</c:v>
                </c:pt>
                <c:pt idx="1456">
                  <c:v>32869.5</c:v>
                </c:pt>
                <c:pt idx="1457">
                  <c:v>32870.5</c:v>
                </c:pt>
                <c:pt idx="1458">
                  <c:v>32871.5</c:v>
                </c:pt>
                <c:pt idx="1459">
                  <c:v>32872.5</c:v>
                </c:pt>
                <c:pt idx="1460">
                  <c:v>32873.5</c:v>
                </c:pt>
                <c:pt idx="1461">
                  <c:v>32874.5</c:v>
                </c:pt>
                <c:pt idx="1462">
                  <c:v>32875.5</c:v>
                </c:pt>
                <c:pt idx="1463">
                  <c:v>32876.5</c:v>
                </c:pt>
                <c:pt idx="1464">
                  <c:v>32877.5</c:v>
                </c:pt>
                <c:pt idx="1465">
                  <c:v>32878.5</c:v>
                </c:pt>
                <c:pt idx="1466">
                  <c:v>32879.5</c:v>
                </c:pt>
                <c:pt idx="1467">
                  <c:v>32880.5</c:v>
                </c:pt>
                <c:pt idx="1468">
                  <c:v>32881.5</c:v>
                </c:pt>
                <c:pt idx="1469">
                  <c:v>32882.5</c:v>
                </c:pt>
                <c:pt idx="1470">
                  <c:v>32883.5</c:v>
                </c:pt>
                <c:pt idx="1471">
                  <c:v>32884.5</c:v>
                </c:pt>
                <c:pt idx="1472">
                  <c:v>32885.5</c:v>
                </c:pt>
                <c:pt idx="1473">
                  <c:v>32886.5</c:v>
                </c:pt>
                <c:pt idx="1474">
                  <c:v>32887.5</c:v>
                </c:pt>
                <c:pt idx="1475">
                  <c:v>32888.5</c:v>
                </c:pt>
                <c:pt idx="1476">
                  <c:v>32889.5</c:v>
                </c:pt>
                <c:pt idx="1477">
                  <c:v>32890.5</c:v>
                </c:pt>
                <c:pt idx="1478">
                  <c:v>32891.5</c:v>
                </c:pt>
                <c:pt idx="1479">
                  <c:v>32892.5</c:v>
                </c:pt>
                <c:pt idx="1480">
                  <c:v>32893.5</c:v>
                </c:pt>
                <c:pt idx="1481">
                  <c:v>32894.5</c:v>
                </c:pt>
                <c:pt idx="1482">
                  <c:v>32895.5</c:v>
                </c:pt>
                <c:pt idx="1483">
                  <c:v>32896.5</c:v>
                </c:pt>
                <c:pt idx="1484">
                  <c:v>32897.5</c:v>
                </c:pt>
                <c:pt idx="1485">
                  <c:v>32898.5</c:v>
                </c:pt>
                <c:pt idx="1486">
                  <c:v>32899.5</c:v>
                </c:pt>
                <c:pt idx="1487">
                  <c:v>32900.5</c:v>
                </c:pt>
                <c:pt idx="1488">
                  <c:v>32901.5</c:v>
                </c:pt>
                <c:pt idx="1489">
                  <c:v>32902.5</c:v>
                </c:pt>
                <c:pt idx="1490">
                  <c:v>32903.5</c:v>
                </c:pt>
                <c:pt idx="1491">
                  <c:v>32904.5</c:v>
                </c:pt>
                <c:pt idx="1492">
                  <c:v>32905.5</c:v>
                </c:pt>
                <c:pt idx="1493">
                  <c:v>32906.5</c:v>
                </c:pt>
                <c:pt idx="1494">
                  <c:v>32907.5</c:v>
                </c:pt>
                <c:pt idx="1495">
                  <c:v>32908.5</c:v>
                </c:pt>
                <c:pt idx="1496">
                  <c:v>32909.5</c:v>
                </c:pt>
                <c:pt idx="1497">
                  <c:v>32910.5</c:v>
                </c:pt>
                <c:pt idx="1498">
                  <c:v>32911.5</c:v>
                </c:pt>
                <c:pt idx="1499">
                  <c:v>32912.5</c:v>
                </c:pt>
                <c:pt idx="1500">
                  <c:v>32913.5</c:v>
                </c:pt>
                <c:pt idx="1501">
                  <c:v>32914.5</c:v>
                </c:pt>
                <c:pt idx="1502">
                  <c:v>32915.5</c:v>
                </c:pt>
                <c:pt idx="1503">
                  <c:v>32916.5</c:v>
                </c:pt>
                <c:pt idx="1504">
                  <c:v>32917.5</c:v>
                </c:pt>
                <c:pt idx="1505">
                  <c:v>32918.5</c:v>
                </c:pt>
                <c:pt idx="1506">
                  <c:v>32919.5</c:v>
                </c:pt>
                <c:pt idx="1507">
                  <c:v>32920.5</c:v>
                </c:pt>
                <c:pt idx="1508">
                  <c:v>32921.5</c:v>
                </c:pt>
                <c:pt idx="1509">
                  <c:v>32922.5</c:v>
                </c:pt>
                <c:pt idx="1510">
                  <c:v>32923.5</c:v>
                </c:pt>
                <c:pt idx="1511">
                  <c:v>32924.5</c:v>
                </c:pt>
                <c:pt idx="1512">
                  <c:v>32925.5</c:v>
                </c:pt>
                <c:pt idx="1513">
                  <c:v>32926.5</c:v>
                </c:pt>
                <c:pt idx="1514">
                  <c:v>32927.5</c:v>
                </c:pt>
                <c:pt idx="1515">
                  <c:v>32928.5</c:v>
                </c:pt>
                <c:pt idx="1516">
                  <c:v>32929.5</c:v>
                </c:pt>
                <c:pt idx="1517">
                  <c:v>32930.5</c:v>
                </c:pt>
                <c:pt idx="1518">
                  <c:v>32931.5</c:v>
                </c:pt>
                <c:pt idx="1519">
                  <c:v>32932.5</c:v>
                </c:pt>
                <c:pt idx="1520">
                  <c:v>32933.5</c:v>
                </c:pt>
                <c:pt idx="1521">
                  <c:v>32934.5</c:v>
                </c:pt>
                <c:pt idx="1522">
                  <c:v>32935.5</c:v>
                </c:pt>
                <c:pt idx="1523">
                  <c:v>32936.5</c:v>
                </c:pt>
                <c:pt idx="1524">
                  <c:v>32937.5</c:v>
                </c:pt>
                <c:pt idx="1525">
                  <c:v>32938.5</c:v>
                </c:pt>
                <c:pt idx="1526">
                  <c:v>32939.5</c:v>
                </c:pt>
                <c:pt idx="1527">
                  <c:v>32940.5</c:v>
                </c:pt>
                <c:pt idx="1528">
                  <c:v>32941.5</c:v>
                </c:pt>
                <c:pt idx="1529">
                  <c:v>32942.5</c:v>
                </c:pt>
                <c:pt idx="1530">
                  <c:v>32943.5</c:v>
                </c:pt>
                <c:pt idx="1531">
                  <c:v>32944.5</c:v>
                </c:pt>
                <c:pt idx="1532">
                  <c:v>32945.5</c:v>
                </c:pt>
                <c:pt idx="1533">
                  <c:v>32946.5</c:v>
                </c:pt>
                <c:pt idx="1534">
                  <c:v>32947.5</c:v>
                </c:pt>
                <c:pt idx="1535">
                  <c:v>32948.5</c:v>
                </c:pt>
                <c:pt idx="1536">
                  <c:v>32949.5</c:v>
                </c:pt>
                <c:pt idx="1537">
                  <c:v>32950.5</c:v>
                </c:pt>
                <c:pt idx="1538">
                  <c:v>32951.5</c:v>
                </c:pt>
                <c:pt idx="1539">
                  <c:v>32952.5</c:v>
                </c:pt>
                <c:pt idx="1540">
                  <c:v>32953.5</c:v>
                </c:pt>
                <c:pt idx="1541">
                  <c:v>32954.5</c:v>
                </c:pt>
                <c:pt idx="1542">
                  <c:v>32955.5</c:v>
                </c:pt>
                <c:pt idx="1543">
                  <c:v>32956.5</c:v>
                </c:pt>
                <c:pt idx="1544">
                  <c:v>32957.5</c:v>
                </c:pt>
                <c:pt idx="1545">
                  <c:v>32958.5</c:v>
                </c:pt>
                <c:pt idx="1546">
                  <c:v>32959.5</c:v>
                </c:pt>
                <c:pt idx="1547">
                  <c:v>32960.5</c:v>
                </c:pt>
                <c:pt idx="1548">
                  <c:v>32961.5</c:v>
                </c:pt>
                <c:pt idx="1549">
                  <c:v>32962.5</c:v>
                </c:pt>
                <c:pt idx="1550">
                  <c:v>32963.5</c:v>
                </c:pt>
                <c:pt idx="1551">
                  <c:v>32964.5</c:v>
                </c:pt>
                <c:pt idx="1552">
                  <c:v>32965.5</c:v>
                </c:pt>
                <c:pt idx="1553">
                  <c:v>32966.5</c:v>
                </c:pt>
                <c:pt idx="1554">
                  <c:v>32967.5</c:v>
                </c:pt>
                <c:pt idx="1555">
                  <c:v>32968.5</c:v>
                </c:pt>
                <c:pt idx="1556">
                  <c:v>32969.5</c:v>
                </c:pt>
                <c:pt idx="1557">
                  <c:v>32970.5</c:v>
                </c:pt>
                <c:pt idx="1558">
                  <c:v>32971.5</c:v>
                </c:pt>
                <c:pt idx="1559">
                  <c:v>32972.5</c:v>
                </c:pt>
                <c:pt idx="1560">
                  <c:v>32973.5</c:v>
                </c:pt>
                <c:pt idx="1561">
                  <c:v>32974.5</c:v>
                </c:pt>
                <c:pt idx="1562">
                  <c:v>32975.5</c:v>
                </c:pt>
                <c:pt idx="1563">
                  <c:v>32976.5</c:v>
                </c:pt>
                <c:pt idx="1564">
                  <c:v>32977.5</c:v>
                </c:pt>
                <c:pt idx="1565">
                  <c:v>32978.5</c:v>
                </c:pt>
                <c:pt idx="1566">
                  <c:v>32979.5</c:v>
                </c:pt>
                <c:pt idx="1567">
                  <c:v>32980.5</c:v>
                </c:pt>
                <c:pt idx="1568">
                  <c:v>32981.5</c:v>
                </c:pt>
                <c:pt idx="1569">
                  <c:v>32982.5</c:v>
                </c:pt>
                <c:pt idx="1570">
                  <c:v>32983.5</c:v>
                </c:pt>
                <c:pt idx="1571">
                  <c:v>32984.5</c:v>
                </c:pt>
                <c:pt idx="1572">
                  <c:v>32985.5</c:v>
                </c:pt>
                <c:pt idx="1573">
                  <c:v>32986.5</c:v>
                </c:pt>
                <c:pt idx="1574">
                  <c:v>32987.5</c:v>
                </c:pt>
                <c:pt idx="1575">
                  <c:v>32988.5</c:v>
                </c:pt>
                <c:pt idx="1576">
                  <c:v>32989.5</c:v>
                </c:pt>
                <c:pt idx="1577">
                  <c:v>32990.5</c:v>
                </c:pt>
                <c:pt idx="1578">
                  <c:v>32991.5</c:v>
                </c:pt>
                <c:pt idx="1579">
                  <c:v>32992.5</c:v>
                </c:pt>
                <c:pt idx="1580">
                  <c:v>32993.5</c:v>
                </c:pt>
                <c:pt idx="1581">
                  <c:v>32994.5</c:v>
                </c:pt>
                <c:pt idx="1582">
                  <c:v>32995.5</c:v>
                </c:pt>
                <c:pt idx="1583">
                  <c:v>32996.5</c:v>
                </c:pt>
                <c:pt idx="1584">
                  <c:v>32997.5</c:v>
                </c:pt>
                <c:pt idx="1585">
                  <c:v>32998.5</c:v>
                </c:pt>
                <c:pt idx="1586">
                  <c:v>32999.5</c:v>
                </c:pt>
                <c:pt idx="1587">
                  <c:v>33000.5</c:v>
                </c:pt>
                <c:pt idx="1588">
                  <c:v>33001.5</c:v>
                </c:pt>
                <c:pt idx="1589">
                  <c:v>33002.5</c:v>
                </c:pt>
                <c:pt idx="1590">
                  <c:v>33003.5</c:v>
                </c:pt>
                <c:pt idx="1591">
                  <c:v>33004.5</c:v>
                </c:pt>
                <c:pt idx="1592">
                  <c:v>33005.5</c:v>
                </c:pt>
                <c:pt idx="1593">
                  <c:v>33006.5</c:v>
                </c:pt>
                <c:pt idx="1594">
                  <c:v>33007.5</c:v>
                </c:pt>
                <c:pt idx="1595">
                  <c:v>33008.5</c:v>
                </c:pt>
                <c:pt idx="1596">
                  <c:v>33009.5</c:v>
                </c:pt>
                <c:pt idx="1597">
                  <c:v>33010.5</c:v>
                </c:pt>
                <c:pt idx="1598">
                  <c:v>33011.5</c:v>
                </c:pt>
                <c:pt idx="1599">
                  <c:v>33012.5</c:v>
                </c:pt>
                <c:pt idx="1600">
                  <c:v>33013.5</c:v>
                </c:pt>
                <c:pt idx="1601">
                  <c:v>33014.5</c:v>
                </c:pt>
                <c:pt idx="1602">
                  <c:v>33015.5</c:v>
                </c:pt>
                <c:pt idx="1603">
                  <c:v>33016.5</c:v>
                </c:pt>
                <c:pt idx="1604">
                  <c:v>33017.5</c:v>
                </c:pt>
                <c:pt idx="1605">
                  <c:v>33018.5</c:v>
                </c:pt>
                <c:pt idx="1606">
                  <c:v>33019.5</c:v>
                </c:pt>
                <c:pt idx="1607">
                  <c:v>33020.5</c:v>
                </c:pt>
                <c:pt idx="1608">
                  <c:v>33021.5</c:v>
                </c:pt>
                <c:pt idx="1609">
                  <c:v>33022.5</c:v>
                </c:pt>
                <c:pt idx="1610">
                  <c:v>33023.5</c:v>
                </c:pt>
                <c:pt idx="1611">
                  <c:v>33024.5</c:v>
                </c:pt>
                <c:pt idx="1612">
                  <c:v>33025.5</c:v>
                </c:pt>
                <c:pt idx="1613">
                  <c:v>33026.5</c:v>
                </c:pt>
                <c:pt idx="1614">
                  <c:v>33027.5</c:v>
                </c:pt>
                <c:pt idx="1615">
                  <c:v>33028.5</c:v>
                </c:pt>
                <c:pt idx="1616">
                  <c:v>33029.5</c:v>
                </c:pt>
                <c:pt idx="1617">
                  <c:v>33030.5</c:v>
                </c:pt>
                <c:pt idx="1618">
                  <c:v>33031.5</c:v>
                </c:pt>
                <c:pt idx="1619">
                  <c:v>33032.5</c:v>
                </c:pt>
                <c:pt idx="1620">
                  <c:v>33033.5</c:v>
                </c:pt>
                <c:pt idx="1621">
                  <c:v>33034.5</c:v>
                </c:pt>
                <c:pt idx="1622">
                  <c:v>33035.5</c:v>
                </c:pt>
                <c:pt idx="1623">
                  <c:v>33036.5</c:v>
                </c:pt>
                <c:pt idx="1624">
                  <c:v>33037.5</c:v>
                </c:pt>
                <c:pt idx="1625">
                  <c:v>33038.5</c:v>
                </c:pt>
                <c:pt idx="1626">
                  <c:v>33039.5</c:v>
                </c:pt>
                <c:pt idx="1627">
                  <c:v>33040.5</c:v>
                </c:pt>
                <c:pt idx="1628">
                  <c:v>33041.5</c:v>
                </c:pt>
                <c:pt idx="1629">
                  <c:v>33042.5</c:v>
                </c:pt>
                <c:pt idx="1630">
                  <c:v>33043.5</c:v>
                </c:pt>
                <c:pt idx="1631">
                  <c:v>33044.5</c:v>
                </c:pt>
                <c:pt idx="1632">
                  <c:v>33045.5</c:v>
                </c:pt>
                <c:pt idx="1633">
                  <c:v>33046.5</c:v>
                </c:pt>
                <c:pt idx="1634">
                  <c:v>33047.5</c:v>
                </c:pt>
                <c:pt idx="1635">
                  <c:v>33048.5</c:v>
                </c:pt>
                <c:pt idx="1636">
                  <c:v>33049.5</c:v>
                </c:pt>
                <c:pt idx="1637">
                  <c:v>33050.5</c:v>
                </c:pt>
                <c:pt idx="1638">
                  <c:v>33051.5</c:v>
                </c:pt>
                <c:pt idx="1639">
                  <c:v>33052.5</c:v>
                </c:pt>
                <c:pt idx="1640">
                  <c:v>33053.5</c:v>
                </c:pt>
                <c:pt idx="1641">
                  <c:v>33054.5</c:v>
                </c:pt>
                <c:pt idx="1642">
                  <c:v>33055.5</c:v>
                </c:pt>
                <c:pt idx="1643">
                  <c:v>33056.5</c:v>
                </c:pt>
                <c:pt idx="1644">
                  <c:v>33057.5</c:v>
                </c:pt>
                <c:pt idx="1645">
                  <c:v>33058.5</c:v>
                </c:pt>
                <c:pt idx="1646">
                  <c:v>33059.5</c:v>
                </c:pt>
                <c:pt idx="1647">
                  <c:v>33060.5</c:v>
                </c:pt>
                <c:pt idx="1648">
                  <c:v>33061.5</c:v>
                </c:pt>
                <c:pt idx="1649">
                  <c:v>33062.5</c:v>
                </c:pt>
                <c:pt idx="1650">
                  <c:v>33063.5</c:v>
                </c:pt>
                <c:pt idx="1651">
                  <c:v>33064.5</c:v>
                </c:pt>
                <c:pt idx="1652">
                  <c:v>33065.5</c:v>
                </c:pt>
                <c:pt idx="1653">
                  <c:v>33066.5</c:v>
                </c:pt>
                <c:pt idx="1654">
                  <c:v>33067.5</c:v>
                </c:pt>
                <c:pt idx="1655">
                  <c:v>33068.5</c:v>
                </c:pt>
                <c:pt idx="1656">
                  <c:v>33069.5</c:v>
                </c:pt>
                <c:pt idx="1657">
                  <c:v>33070.5</c:v>
                </c:pt>
                <c:pt idx="1658">
                  <c:v>33071.5</c:v>
                </c:pt>
                <c:pt idx="1659">
                  <c:v>33072.5</c:v>
                </c:pt>
                <c:pt idx="1660">
                  <c:v>33073.5</c:v>
                </c:pt>
                <c:pt idx="1661">
                  <c:v>33074.5</c:v>
                </c:pt>
                <c:pt idx="1662">
                  <c:v>33075.5</c:v>
                </c:pt>
                <c:pt idx="1663">
                  <c:v>33076.5</c:v>
                </c:pt>
                <c:pt idx="1664">
                  <c:v>33077.5</c:v>
                </c:pt>
                <c:pt idx="1665">
                  <c:v>33078.5</c:v>
                </c:pt>
                <c:pt idx="1666">
                  <c:v>33079.5</c:v>
                </c:pt>
                <c:pt idx="1667">
                  <c:v>33080.5</c:v>
                </c:pt>
                <c:pt idx="1668">
                  <c:v>33081.5</c:v>
                </c:pt>
                <c:pt idx="1669">
                  <c:v>33082.5</c:v>
                </c:pt>
                <c:pt idx="1670">
                  <c:v>33083.5</c:v>
                </c:pt>
                <c:pt idx="1671">
                  <c:v>33084.5</c:v>
                </c:pt>
                <c:pt idx="1672">
                  <c:v>33085.5</c:v>
                </c:pt>
                <c:pt idx="1673">
                  <c:v>33086.5</c:v>
                </c:pt>
                <c:pt idx="1674">
                  <c:v>33087.5</c:v>
                </c:pt>
                <c:pt idx="1675">
                  <c:v>33088.5</c:v>
                </c:pt>
                <c:pt idx="1676">
                  <c:v>33089.5</c:v>
                </c:pt>
                <c:pt idx="1677">
                  <c:v>33090.5</c:v>
                </c:pt>
                <c:pt idx="1678">
                  <c:v>33091.5</c:v>
                </c:pt>
                <c:pt idx="1679">
                  <c:v>33092.5</c:v>
                </c:pt>
                <c:pt idx="1680">
                  <c:v>33093.5</c:v>
                </c:pt>
                <c:pt idx="1681">
                  <c:v>33094.5</c:v>
                </c:pt>
                <c:pt idx="1682">
                  <c:v>33095.5</c:v>
                </c:pt>
                <c:pt idx="1683">
                  <c:v>33096.5</c:v>
                </c:pt>
                <c:pt idx="1684">
                  <c:v>33097.5</c:v>
                </c:pt>
                <c:pt idx="1685">
                  <c:v>33098.5</c:v>
                </c:pt>
                <c:pt idx="1686">
                  <c:v>33099.5</c:v>
                </c:pt>
                <c:pt idx="1687">
                  <c:v>33100.5</c:v>
                </c:pt>
                <c:pt idx="1688">
                  <c:v>33101.5</c:v>
                </c:pt>
                <c:pt idx="1689">
                  <c:v>33102.5</c:v>
                </c:pt>
                <c:pt idx="1690">
                  <c:v>33103.5</c:v>
                </c:pt>
                <c:pt idx="1691">
                  <c:v>33104.5</c:v>
                </c:pt>
                <c:pt idx="1692">
                  <c:v>33105.5</c:v>
                </c:pt>
                <c:pt idx="1693">
                  <c:v>33106.5</c:v>
                </c:pt>
                <c:pt idx="1694">
                  <c:v>33107.5</c:v>
                </c:pt>
                <c:pt idx="1695">
                  <c:v>33108.5</c:v>
                </c:pt>
                <c:pt idx="1696">
                  <c:v>33109.5</c:v>
                </c:pt>
                <c:pt idx="1697">
                  <c:v>33110.5</c:v>
                </c:pt>
                <c:pt idx="1698">
                  <c:v>33111.5</c:v>
                </c:pt>
                <c:pt idx="1699">
                  <c:v>33112.5</c:v>
                </c:pt>
                <c:pt idx="1700">
                  <c:v>33113.5</c:v>
                </c:pt>
                <c:pt idx="1701">
                  <c:v>33114.5</c:v>
                </c:pt>
                <c:pt idx="1702">
                  <c:v>33115.5</c:v>
                </c:pt>
                <c:pt idx="1703">
                  <c:v>33116.5</c:v>
                </c:pt>
                <c:pt idx="1704">
                  <c:v>33117.5</c:v>
                </c:pt>
                <c:pt idx="1705">
                  <c:v>33118.5</c:v>
                </c:pt>
                <c:pt idx="1706">
                  <c:v>33119.5</c:v>
                </c:pt>
                <c:pt idx="1707">
                  <c:v>33120.5</c:v>
                </c:pt>
                <c:pt idx="1708">
                  <c:v>33121.5</c:v>
                </c:pt>
                <c:pt idx="1709">
                  <c:v>33122.5</c:v>
                </c:pt>
                <c:pt idx="1710">
                  <c:v>33123.5</c:v>
                </c:pt>
                <c:pt idx="1711">
                  <c:v>33124.5</c:v>
                </c:pt>
                <c:pt idx="1712">
                  <c:v>33125.5</c:v>
                </c:pt>
                <c:pt idx="1713">
                  <c:v>33126.5</c:v>
                </c:pt>
                <c:pt idx="1714">
                  <c:v>33127.5</c:v>
                </c:pt>
                <c:pt idx="1715">
                  <c:v>33128.5</c:v>
                </c:pt>
                <c:pt idx="1716">
                  <c:v>33129.5</c:v>
                </c:pt>
                <c:pt idx="1717">
                  <c:v>33130.5</c:v>
                </c:pt>
                <c:pt idx="1718">
                  <c:v>33131.5</c:v>
                </c:pt>
                <c:pt idx="1719">
                  <c:v>33132.5</c:v>
                </c:pt>
                <c:pt idx="1720">
                  <c:v>33133.5</c:v>
                </c:pt>
                <c:pt idx="1721">
                  <c:v>33134.5</c:v>
                </c:pt>
                <c:pt idx="1722">
                  <c:v>33135.5</c:v>
                </c:pt>
                <c:pt idx="1723">
                  <c:v>33136.5</c:v>
                </c:pt>
                <c:pt idx="1724">
                  <c:v>33137.5</c:v>
                </c:pt>
                <c:pt idx="1725">
                  <c:v>33138.5</c:v>
                </c:pt>
                <c:pt idx="1726">
                  <c:v>33139.5</c:v>
                </c:pt>
                <c:pt idx="1727">
                  <c:v>33140.5</c:v>
                </c:pt>
                <c:pt idx="1728">
                  <c:v>33141.5</c:v>
                </c:pt>
                <c:pt idx="1729">
                  <c:v>33142.5</c:v>
                </c:pt>
                <c:pt idx="1730">
                  <c:v>33143.5</c:v>
                </c:pt>
                <c:pt idx="1731">
                  <c:v>33144.5</c:v>
                </c:pt>
                <c:pt idx="1732">
                  <c:v>33145.5</c:v>
                </c:pt>
                <c:pt idx="1733">
                  <c:v>33146.5</c:v>
                </c:pt>
                <c:pt idx="1734">
                  <c:v>33147.5</c:v>
                </c:pt>
                <c:pt idx="1735">
                  <c:v>33148.5</c:v>
                </c:pt>
                <c:pt idx="1736">
                  <c:v>33149.5</c:v>
                </c:pt>
                <c:pt idx="1737">
                  <c:v>33150.5</c:v>
                </c:pt>
                <c:pt idx="1738">
                  <c:v>33151.5</c:v>
                </c:pt>
                <c:pt idx="1739">
                  <c:v>33152.5</c:v>
                </c:pt>
                <c:pt idx="1740">
                  <c:v>33153.5</c:v>
                </c:pt>
                <c:pt idx="1741">
                  <c:v>33154.5</c:v>
                </c:pt>
                <c:pt idx="1742">
                  <c:v>33155.5</c:v>
                </c:pt>
                <c:pt idx="1743">
                  <c:v>33156.5</c:v>
                </c:pt>
                <c:pt idx="1744">
                  <c:v>33157.5</c:v>
                </c:pt>
                <c:pt idx="1745">
                  <c:v>33158.5</c:v>
                </c:pt>
                <c:pt idx="1746">
                  <c:v>33159.5</c:v>
                </c:pt>
                <c:pt idx="1747">
                  <c:v>33160.5</c:v>
                </c:pt>
                <c:pt idx="1748">
                  <c:v>33161.5</c:v>
                </c:pt>
                <c:pt idx="1749">
                  <c:v>33162.5</c:v>
                </c:pt>
                <c:pt idx="1750">
                  <c:v>33163.5</c:v>
                </c:pt>
                <c:pt idx="1751">
                  <c:v>33164.5</c:v>
                </c:pt>
                <c:pt idx="1752">
                  <c:v>33165.5</c:v>
                </c:pt>
                <c:pt idx="1753">
                  <c:v>33166.5</c:v>
                </c:pt>
                <c:pt idx="1754">
                  <c:v>33167.5</c:v>
                </c:pt>
                <c:pt idx="1755">
                  <c:v>33168.5</c:v>
                </c:pt>
                <c:pt idx="1756">
                  <c:v>33169.5</c:v>
                </c:pt>
                <c:pt idx="1757">
                  <c:v>33170.5</c:v>
                </c:pt>
                <c:pt idx="1758">
                  <c:v>33171.5</c:v>
                </c:pt>
                <c:pt idx="1759">
                  <c:v>33172.5</c:v>
                </c:pt>
                <c:pt idx="1760">
                  <c:v>33173.5</c:v>
                </c:pt>
                <c:pt idx="1761">
                  <c:v>33174.5</c:v>
                </c:pt>
                <c:pt idx="1762">
                  <c:v>33175.5</c:v>
                </c:pt>
                <c:pt idx="1763">
                  <c:v>33176.5</c:v>
                </c:pt>
                <c:pt idx="1764">
                  <c:v>33177.5</c:v>
                </c:pt>
                <c:pt idx="1765">
                  <c:v>33178.5</c:v>
                </c:pt>
                <c:pt idx="1766">
                  <c:v>33179.5</c:v>
                </c:pt>
                <c:pt idx="1767">
                  <c:v>33180.5</c:v>
                </c:pt>
                <c:pt idx="1768">
                  <c:v>33181.5</c:v>
                </c:pt>
                <c:pt idx="1769">
                  <c:v>33182.5</c:v>
                </c:pt>
                <c:pt idx="1770">
                  <c:v>33183.5</c:v>
                </c:pt>
                <c:pt idx="1771">
                  <c:v>33184.5</c:v>
                </c:pt>
                <c:pt idx="1772">
                  <c:v>33185.5</c:v>
                </c:pt>
                <c:pt idx="1773">
                  <c:v>33186.5</c:v>
                </c:pt>
                <c:pt idx="1774">
                  <c:v>33187.5</c:v>
                </c:pt>
                <c:pt idx="1775">
                  <c:v>33188.5</c:v>
                </c:pt>
                <c:pt idx="1776">
                  <c:v>33189.5</c:v>
                </c:pt>
                <c:pt idx="1777">
                  <c:v>33190.5</c:v>
                </c:pt>
                <c:pt idx="1778">
                  <c:v>33191.5</c:v>
                </c:pt>
                <c:pt idx="1779">
                  <c:v>33192.5</c:v>
                </c:pt>
                <c:pt idx="1780">
                  <c:v>33193.5</c:v>
                </c:pt>
                <c:pt idx="1781">
                  <c:v>33194.5</c:v>
                </c:pt>
                <c:pt idx="1782">
                  <c:v>33195.5</c:v>
                </c:pt>
                <c:pt idx="1783">
                  <c:v>33196.5</c:v>
                </c:pt>
                <c:pt idx="1784">
                  <c:v>33197.5</c:v>
                </c:pt>
                <c:pt idx="1785">
                  <c:v>33198.5</c:v>
                </c:pt>
                <c:pt idx="1786">
                  <c:v>33199.5</c:v>
                </c:pt>
                <c:pt idx="1787">
                  <c:v>33200.5</c:v>
                </c:pt>
                <c:pt idx="1788">
                  <c:v>33201.5</c:v>
                </c:pt>
                <c:pt idx="1789">
                  <c:v>33202.5</c:v>
                </c:pt>
                <c:pt idx="1790">
                  <c:v>33203.5</c:v>
                </c:pt>
                <c:pt idx="1791">
                  <c:v>33204.5</c:v>
                </c:pt>
                <c:pt idx="1792">
                  <c:v>33205.5</c:v>
                </c:pt>
                <c:pt idx="1793">
                  <c:v>33206.5</c:v>
                </c:pt>
                <c:pt idx="1794">
                  <c:v>33207.5</c:v>
                </c:pt>
                <c:pt idx="1795">
                  <c:v>33208.5</c:v>
                </c:pt>
                <c:pt idx="1796">
                  <c:v>33209.5</c:v>
                </c:pt>
                <c:pt idx="1797">
                  <c:v>33210.5</c:v>
                </c:pt>
                <c:pt idx="1798">
                  <c:v>33211.5</c:v>
                </c:pt>
                <c:pt idx="1799">
                  <c:v>33212.5</c:v>
                </c:pt>
                <c:pt idx="1800">
                  <c:v>33213.5</c:v>
                </c:pt>
                <c:pt idx="1801">
                  <c:v>33214.5</c:v>
                </c:pt>
                <c:pt idx="1802">
                  <c:v>33215.5</c:v>
                </c:pt>
                <c:pt idx="1803">
                  <c:v>33216.5</c:v>
                </c:pt>
                <c:pt idx="1804">
                  <c:v>33217.5</c:v>
                </c:pt>
                <c:pt idx="1805">
                  <c:v>33218.5</c:v>
                </c:pt>
                <c:pt idx="1806">
                  <c:v>33219.5</c:v>
                </c:pt>
                <c:pt idx="1807">
                  <c:v>33220.5</c:v>
                </c:pt>
                <c:pt idx="1808">
                  <c:v>33221.5</c:v>
                </c:pt>
                <c:pt idx="1809">
                  <c:v>33222.5</c:v>
                </c:pt>
                <c:pt idx="1810">
                  <c:v>33223.5</c:v>
                </c:pt>
                <c:pt idx="1811">
                  <c:v>33224.5</c:v>
                </c:pt>
                <c:pt idx="1812">
                  <c:v>33225.5</c:v>
                </c:pt>
                <c:pt idx="1813">
                  <c:v>33226.5</c:v>
                </c:pt>
                <c:pt idx="1814">
                  <c:v>33227.5</c:v>
                </c:pt>
                <c:pt idx="1815">
                  <c:v>33228.5</c:v>
                </c:pt>
                <c:pt idx="1816">
                  <c:v>33229.5</c:v>
                </c:pt>
                <c:pt idx="1817">
                  <c:v>33230.5</c:v>
                </c:pt>
                <c:pt idx="1818">
                  <c:v>33231.5</c:v>
                </c:pt>
                <c:pt idx="1819">
                  <c:v>33232.5</c:v>
                </c:pt>
                <c:pt idx="1820">
                  <c:v>33233.5</c:v>
                </c:pt>
                <c:pt idx="1821">
                  <c:v>33234.5</c:v>
                </c:pt>
                <c:pt idx="1822">
                  <c:v>33235.5</c:v>
                </c:pt>
                <c:pt idx="1823">
                  <c:v>33236.5</c:v>
                </c:pt>
                <c:pt idx="1824">
                  <c:v>33237.5</c:v>
                </c:pt>
                <c:pt idx="1825">
                  <c:v>33238.5</c:v>
                </c:pt>
              </c:numCache>
            </c:numRef>
          </c:cat>
          <c:val>
            <c:numRef>
              <c:f>Sheet2!$C$2:$C$1827</c:f>
              <c:numCache>
                <c:formatCode>General</c:formatCode>
                <c:ptCount val="1826"/>
                <c:pt idx="0">
                  <c:v>1.110832</c:v>
                </c:pt>
                <c:pt idx="1">
                  <c:v>1.043191</c:v>
                </c:pt>
                <c:pt idx="2">
                  <c:v>0.99923399999999996</c:v>
                </c:pt>
                <c:pt idx="3">
                  <c:v>0.99104599999999998</c:v>
                </c:pt>
                <c:pt idx="4">
                  <c:v>0.96634500000000001</c:v>
                </c:pt>
                <c:pt idx="5">
                  <c:v>1.0097989999999999</c:v>
                </c:pt>
                <c:pt idx="6">
                  <c:v>0.97394099999999995</c:v>
                </c:pt>
                <c:pt idx="7">
                  <c:v>0.96865000000000001</c:v>
                </c:pt>
                <c:pt idx="8">
                  <c:v>0.97143999999999997</c:v>
                </c:pt>
                <c:pt idx="9">
                  <c:v>0.97539500000000001</c:v>
                </c:pt>
                <c:pt idx="10">
                  <c:v>0.94567599999999996</c:v>
                </c:pt>
                <c:pt idx="11">
                  <c:v>0.88704400000000005</c:v>
                </c:pt>
                <c:pt idx="12">
                  <c:v>0.851213</c:v>
                </c:pt>
                <c:pt idx="13">
                  <c:v>0.84755899999999995</c:v>
                </c:pt>
                <c:pt idx="14">
                  <c:v>0.83645499999999995</c:v>
                </c:pt>
                <c:pt idx="15">
                  <c:v>0.80589500000000003</c:v>
                </c:pt>
                <c:pt idx="16">
                  <c:v>0.81030500000000005</c:v>
                </c:pt>
                <c:pt idx="17">
                  <c:v>0.78748300000000004</c:v>
                </c:pt>
                <c:pt idx="18">
                  <c:v>0.73839699999999997</c:v>
                </c:pt>
                <c:pt idx="19">
                  <c:v>0.73451200000000005</c:v>
                </c:pt>
                <c:pt idx="20">
                  <c:v>0.75085900000000005</c:v>
                </c:pt>
                <c:pt idx="21">
                  <c:v>0.76339599999999996</c:v>
                </c:pt>
                <c:pt idx="22">
                  <c:v>0.77036000000000004</c:v>
                </c:pt>
                <c:pt idx="23">
                  <c:v>0.75466699999999998</c:v>
                </c:pt>
                <c:pt idx="24">
                  <c:v>0.76086200000000004</c:v>
                </c:pt>
                <c:pt idx="25">
                  <c:v>0.68911100000000003</c:v>
                </c:pt>
                <c:pt idx="26">
                  <c:v>0.74708200000000002</c:v>
                </c:pt>
                <c:pt idx="27">
                  <c:v>0.69316199999999994</c:v>
                </c:pt>
                <c:pt idx="28">
                  <c:v>0.62946800000000003</c:v>
                </c:pt>
                <c:pt idx="29">
                  <c:v>0.62391600000000003</c:v>
                </c:pt>
                <c:pt idx="30">
                  <c:v>0.61613799999999996</c:v>
                </c:pt>
                <c:pt idx="31">
                  <c:v>0.62367300000000003</c:v>
                </c:pt>
                <c:pt idx="32">
                  <c:v>0.59695600000000004</c:v>
                </c:pt>
                <c:pt idx="33">
                  <c:v>0.59327200000000002</c:v>
                </c:pt>
                <c:pt idx="34">
                  <c:v>0.611398</c:v>
                </c:pt>
                <c:pt idx="35">
                  <c:v>0.602271</c:v>
                </c:pt>
                <c:pt idx="36">
                  <c:v>0.60549600000000003</c:v>
                </c:pt>
                <c:pt idx="37">
                  <c:v>0.59248599999999996</c:v>
                </c:pt>
                <c:pt idx="38">
                  <c:v>0.584928</c:v>
                </c:pt>
                <c:pt idx="39">
                  <c:v>0.489317</c:v>
                </c:pt>
                <c:pt idx="40">
                  <c:v>0.57957800000000004</c:v>
                </c:pt>
                <c:pt idx="41">
                  <c:v>0.48985600000000001</c:v>
                </c:pt>
                <c:pt idx="42">
                  <c:v>0.45153300000000002</c:v>
                </c:pt>
                <c:pt idx="43">
                  <c:v>0.478163</c:v>
                </c:pt>
                <c:pt idx="44">
                  <c:v>0.47736499999999998</c:v>
                </c:pt>
                <c:pt idx="45">
                  <c:v>0.48236400000000001</c:v>
                </c:pt>
                <c:pt idx="46">
                  <c:v>0.482796</c:v>
                </c:pt>
                <c:pt idx="47">
                  <c:v>0.46342</c:v>
                </c:pt>
                <c:pt idx="48">
                  <c:v>0.45924199999999998</c:v>
                </c:pt>
                <c:pt idx="49">
                  <c:v>0.47769499999999998</c:v>
                </c:pt>
                <c:pt idx="50">
                  <c:v>0.480655</c:v>
                </c:pt>
                <c:pt idx="51">
                  <c:v>0.47498600000000002</c:v>
                </c:pt>
                <c:pt idx="52">
                  <c:v>0.43696400000000002</c:v>
                </c:pt>
                <c:pt idx="53">
                  <c:v>0.42453999999999997</c:v>
                </c:pt>
                <c:pt idx="54">
                  <c:v>0.46845300000000001</c:v>
                </c:pt>
                <c:pt idx="55">
                  <c:v>0.45913100000000001</c:v>
                </c:pt>
                <c:pt idx="56">
                  <c:v>0.419352</c:v>
                </c:pt>
                <c:pt idx="57">
                  <c:v>0.33054099999999997</c:v>
                </c:pt>
                <c:pt idx="58">
                  <c:v>0.34990599999999999</c:v>
                </c:pt>
                <c:pt idx="59">
                  <c:v>0.327849</c:v>
                </c:pt>
                <c:pt idx="60">
                  <c:v>0.34115000000000001</c:v>
                </c:pt>
                <c:pt idx="61">
                  <c:v>0.34913</c:v>
                </c:pt>
                <c:pt idx="62">
                  <c:v>0.39896999999999999</c:v>
                </c:pt>
                <c:pt idx="63">
                  <c:v>0.38342500000000002</c:v>
                </c:pt>
                <c:pt idx="64">
                  <c:v>0.42273699999999997</c:v>
                </c:pt>
                <c:pt idx="65">
                  <c:v>0.431757</c:v>
                </c:pt>
                <c:pt idx="66">
                  <c:v>0.36782599999999999</c:v>
                </c:pt>
                <c:pt idx="67">
                  <c:v>0.38875999999999999</c:v>
                </c:pt>
                <c:pt idx="68">
                  <c:v>0.37598399999999998</c:v>
                </c:pt>
                <c:pt idx="69">
                  <c:v>0.385853</c:v>
                </c:pt>
                <c:pt idx="70">
                  <c:v>0.37487799999999999</c:v>
                </c:pt>
                <c:pt idx="71">
                  <c:v>0.37784400000000001</c:v>
                </c:pt>
                <c:pt idx="72">
                  <c:v>0.37194700000000003</c:v>
                </c:pt>
                <c:pt idx="73">
                  <c:v>0.349103</c:v>
                </c:pt>
                <c:pt idx="74">
                  <c:v>0.34640700000000002</c:v>
                </c:pt>
                <c:pt idx="75">
                  <c:v>0.344474</c:v>
                </c:pt>
                <c:pt idx="76">
                  <c:v>0.31766299999999997</c:v>
                </c:pt>
                <c:pt idx="77">
                  <c:v>0.30384499999999998</c:v>
                </c:pt>
                <c:pt idx="78">
                  <c:v>0.27610699999999999</c:v>
                </c:pt>
                <c:pt idx="79">
                  <c:v>0.30521599999999999</c:v>
                </c:pt>
                <c:pt idx="80">
                  <c:v>0.30756899999999998</c:v>
                </c:pt>
                <c:pt idx="81">
                  <c:v>0.33061800000000002</c:v>
                </c:pt>
                <c:pt idx="82">
                  <c:v>0.306786</c:v>
                </c:pt>
                <c:pt idx="83">
                  <c:v>0.31573299999999999</c:v>
                </c:pt>
                <c:pt idx="84">
                  <c:v>0.94668300000000005</c:v>
                </c:pt>
                <c:pt idx="85">
                  <c:v>0.58208499999999996</c:v>
                </c:pt>
                <c:pt idx="86">
                  <c:v>0.48389700000000002</c:v>
                </c:pt>
                <c:pt idx="87">
                  <c:v>0.36850500000000003</c:v>
                </c:pt>
                <c:pt idx="88">
                  <c:v>0.28387400000000002</c:v>
                </c:pt>
                <c:pt idx="89">
                  <c:v>0.279474</c:v>
                </c:pt>
                <c:pt idx="90">
                  <c:v>0.263015</c:v>
                </c:pt>
                <c:pt idx="91">
                  <c:v>0.98489599999999999</c:v>
                </c:pt>
                <c:pt idx="92">
                  <c:v>1.144954</c:v>
                </c:pt>
                <c:pt idx="93">
                  <c:v>0.80256899999999998</c:v>
                </c:pt>
                <c:pt idx="94">
                  <c:v>1.2097020000000001</c:v>
                </c:pt>
                <c:pt idx="95">
                  <c:v>0.72378399999999998</c:v>
                </c:pt>
                <c:pt idx="96">
                  <c:v>0.56309699999999996</c:v>
                </c:pt>
                <c:pt idx="97">
                  <c:v>0.44342100000000001</c:v>
                </c:pt>
                <c:pt idx="98">
                  <c:v>0.37400800000000001</c:v>
                </c:pt>
                <c:pt idx="99">
                  <c:v>0.34948099999999999</c:v>
                </c:pt>
                <c:pt idx="100">
                  <c:v>0.33369100000000002</c:v>
                </c:pt>
                <c:pt idx="101">
                  <c:v>0.32714599999999999</c:v>
                </c:pt>
                <c:pt idx="102">
                  <c:v>0.31920799999999999</c:v>
                </c:pt>
                <c:pt idx="103">
                  <c:v>0.299122</c:v>
                </c:pt>
                <c:pt idx="104">
                  <c:v>0.26171100000000003</c:v>
                </c:pt>
                <c:pt idx="105">
                  <c:v>0.22231400000000001</c:v>
                </c:pt>
                <c:pt idx="106">
                  <c:v>0.23127500000000001</c:v>
                </c:pt>
                <c:pt idx="107">
                  <c:v>0.73826499999999995</c:v>
                </c:pt>
                <c:pt idx="108">
                  <c:v>1.9550430000000001</c:v>
                </c:pt>
                <c:pt idx="109">
                  <c:v>1.222812</c:v>
                </c:pt>
                <c:pt idx="110">
                  <c:v>0.93173300000000003</c:v>
                </c:pt>
                <c:pt idx="111">
                  <c:v>0.72137099999999998</c:v>
                </c:pt>
                <c:pt idx="112">
                  <c:v>0.52428799999999998</c:v>
                </c:pt>
                <c:pt idx="113">
                  <c:v>0.42145500000000002</c:v>
                </c:pt>
                <c:pt idx="114">
                  <c:v>0.97169000000000005</c:v>
                </c:pt>
                <c:pt idx="115">
                  <c:v>0.62130600000000002</c:v>
                </c:pt>
                <c:pt idx="116">
                  <c:v>0.65576299999999998</c:v>
                </c:pt>
                <c:pt idx="117">
                  <c:v>0.44830900000000001</c:v>
                </c:pt>
                <c:pt idx="118">
                  <c:v>0.36325499999999999</c:v>
                </c:pt>
                <c:pt idx="119">
                  <c:v>0.30798500000000001</c:v>
                </c:pt>
                <c:pt idx="120">
                  <c:v>0.29444599999999999</c:v>
                </c:pt>
                <c:pt idx="121">
                  <c:v>0.29819000000000001</c:v>
                </c:pt>
                <c:pt idx="122">
                  <c:v>0.300676</c:v>
                </c:pt>
                <c:pt idx="123">
                  <c:v>0.23854</c:v>
                </c:pt>
                <c:pt idx="124">
                  <c:v>0.247784</c:v>
                </c:pt>
                <c:pt idx="125">
                  <c:v>0.27089400000000002</c:v>
                </c:pt>
                <c:pt idx="126">
                  <c:v>0.24101</c:v>
                </c:pt>
                <c:pt idx="127">
                  <c:v>0.22880800000000001</c:v>
                </c:pt>
                <c:pt idx="128">
                  <c:v>0.22494700000000001</c:v>
                </c:pt>
                <c:pt idx="129">
                  <c:v>0.211395</c:v>
                </c:pt>
                <c:pt idx="130">
                  <c:v>1.283209</c:v>
                </c:pt>
                <c:pt idx="131">
                  <c:v>1.125434</c:v>
                </c:pt>
                <c:pt idx="132">
                  <c:v>0.737757</c:v>
                </c:pt>
                <c:pt idx="133">
                  <c:v>0.52365099999999998</c:v>
                </c:pt>
                <c:pt idx="134">
                  <c:v>0.430616</c:v>
                </c:pt>
                <c:pt idx="135">
                  <c:v>0.35956700000000003</c:v>
                </c:pt>
                <c:pt idx="136">
                  <c:v>0.28642200000000001</c:v>
                </c:pt>
                <c:pt idx="137">
                  <c:v>0.22255</c:v>
                </c:pt>
                <c:pt idx="138">
                  <c:v>0.20599000000000001</c:v>
                </c:pt>
                <c:pt idx="139">
                  <c:v>0.193305</c:v>
                </c:pt>
                <c:pt idx="140">
                  <c:v>0.191861</c:v>
                </c:pt>
                <c:pt idx="141">
                  <c:v>0.18082200000000001</c:v>
                </c:pt>
                <c:pt idx="142">
                  <c:v>0.20208799999999999</c:v>
                </c:pt>
                <c:pt idx="143">
                  <c:v>0.202045</c:v>
                </c:pt>
                <c:pt idx="144">
                  <c:v>0.186724</c:v>
                </c:pt>
                <c:pt idx="145">
                  <c:v>0.19353200000000001</c:v>
                </c:pt>
                <c:pt idx="146">
                  <c:v>0.77924800000000005</c:v>
                </c:pt>
                <c:pt idx="147">
                  <c:v>1.346414</c:v>
                </c:pt>
                <c:pt idx="148">
                  <c:v>2.0600100000000001</c:v>
                </c:pt>
                <c:pt idx="149">
                  <c:v>1.4230959999999999</c:v>
                </c:pt>
                <c:pt idx="150">
                  <c:v>1.654644</c:v>
                </c:pt>
                <c:pt idx="151">
                  <c:v>1.7367330000000001</c:v>
                </c:pt>
                <c:pt idx="152">
                  <c:v>1.8186640000000001</c:v>
                </c:pt>
                <c:pt idx="153">
                  <c:v>1.6921440000000001</c:v>
                </c:pt>
                <c:pt idx="154">
                  <c:v>1.9473400000000001</c:v>
                </c:pt>
                <c:pt idx="155">
                  <c:v>2.2799939999999999</c:v>
                </c:pt>
                <c:pt idx="156">
                  <c:v>2.29454</c:v>
                </c:pt>
                <c:pt idx="157">
                  <c:v>2.15835</c:v>
                </c:pt>
                <c:pt idx="158">
                  <c:v>2.5111370000000002</c:v>
                </c:pt>
                <c:pt idx="159">
                  <c:v>2.501459999999998</c:v>
                </c:pt>
                <c:pt idx="160">
                  <c:v>2.59998</c:v>
                </c:pt>
                <c:pt idx="161">
                  <c:v>2.5327790000000001</c:v>
                </c:pt>
                <c:pt idx="162">
                  <c:v>2.4281220000000001</c:v>
                </c:pt>
                <c:pt idx="163">
                  <c:v>2.724891</c:v>
                </c:pt>
                <c:pt idx="164">
                  <c:v>2.1900210000000002</c:v>
                </c:pt>
                <c:pt idx="165">
                  <c:v>2.6256419999999991</c:v>
                </c:pt>
                <c:pt idx="166">
                  <c:v>2.539512999999999</c:v>
                </c:pt>
                <c:pt idx="167">
                  <c:v>2.7316690000000001</c:v>
                </c:pt>
                <c:pt idx="168">
                  <c:v>1.369658</c:v>
                </c:pt>
                <c:pt idx="169">
                  <c:v>2.028346</c:v>
                </c:pt>
                <c:pt idx="170">
                  <c:v>2.126269999999999</c:v>
                </c:pt>
                <c:pt idx="171">
                  <c:v>2.8453080000000002</c:v>
                </c:pt>
                <c:pt idx="172">
                  <c:v>2.5532140000000001</c:v>
                </c:pt>
                <c:pt idx="173">
                  <c:v>2.3042820000000002</c:v>
                </c:pt>
                <c:pt idx="174">
                  <c:v>0.97286099999999998</c:v>
                </c:pt>
                <c:pt idx="175">
                  <c:v>1.645327</c:v>
                </c:pt>
                <c:pt idx="176">
                  <c:v>1.361782</c:v>
                </c:pt>
                <c:pt idx="177">
                  <c:v>2.4981100000000001</c:v>
                </c:pt>
                <c:pt idx="178">
                  <c:v>1.8266169999999999</c:v>
                </c:pt>
                <c:pt idx="179">
                  <c:v>1.899853</c:v>
                </c:pt>
                <c:pt idx="180">
                  <c:v>2.3770609999999981</c:v>
                </c:pt>
                <c:pt idx="181">
                  <c:v>2.387945999999999</c:v>
                </c:pt>
                <c:pt idx="182">
                  <c:v>0.93232499999999996</c:v>
                </c:pt>
                <c:pt idx="183">
                  <c:v>2.573418999999999</c:v>
                </c:pt>
                <c:pt idx="184">
                  <c:v>2.7338040000000001</c:v>
                </c:pt>
                <c:pt idx="185">
                  <c:v>3.1224729999999981</c:v>
                </c:pt>
                <c:pt idx="186">
                  <c:v>2.4193090000000002</c:v>
                </c:pt>
                <c:pt idx="187">
                  <c:v>2.237943</c:v>
                </c:pt>
                <c:pt idx="188">
                  <c:v>2.424131</c:v>
                </c:pt>
                <c:pt idx="189">
                  <c:v>2.5299040000000002</c:v>
                </c:pt>
                <c:pt idx="190">
                  <c:v>2.724421</c:v>
                </c:pt>
                <c:pt idx="191">
                  <c:v>2.832556999999996</c:v>
                </c:pt>
                <c:pt idx="192">
                  <c:v>2.244113</c:v>
                </c:pt>
                <c:pt idx="193">
                  <c:v>0.57475100000000001</c:v>
                </c:pt>
                <c:pt idx="194">
                  <c:v>2.309152999999998</c:v>
                </c:pt>
                <c:pt idx="195">
                  <c:v>2.9331170000000002</c:v>
                </c:pt>
                <c:pt idx="196">
                  <c:v>2.8845070000000002</c:v>
                </c:pt>
                <c:pt idx="197">
                  <c:v>2.7912560000000002</c:v>
                </c:pt>
                <c:pt idx="198">
                  <c:v>2.4108640000000001</c:v>
                </c:pt>
                <c:pt idx="199">
                  <c:v>3.0364170000000001</c:v>
                </c:pt>
                <c:pt idx="200">
                  <c:v>3.0175290000000001</c:v>
                </c:pt>
                <c:pt idx="201">
                  <c:v>2.8059940000000001</c:v>
                </c:pt>
                <c:pt idx="202">
                  <c:v>0.75369200000000003</c:v>
                </c:pt>
                <c:pt idx="203">
                  <c:v>2.7390549999999991</c:v>
                </c:pt>
                <c:pt idx="204">
                  <c:v>2.1672380000000002</c:v>
                </c:pt>
                <c:pt idx="205">
                  <c:v>2.3759980000000001</c:v>
                </c:pt>
                <c:pt idx="206">
                  <c:v>1.8291519999999999</c:v>
                </c:pt>
                <c:pt idx="207">
                  <c:v>1.094374</c:v>
                </c:pt>
                <c:pt idx="208">
                  <c:v>2.602341</c:v>
                </c:pt>
                <c:pt idx="209">
                  <c:v>1.7253510000000001</c:v>
                </c:pt>
                <c:pt idx="210">
                  <c:v>1.8161</c:v>
                </c:pt>
                <c:pt idx="211">
                  <c:v>0.82750199999999996</c:v>
                </c:pt>
                <c:pt idx="212">
                  <c:v>3.3009089999999981</c:v>
                </c:pt>
                <c:pt idx="213">
                  <c:v>2.91195</c:v>
                </c:pt>
                <c:pt idx="214">
                  <c:v>2.3168739999999959</c:v>
                </c:pt>
                <c:pt idx="215">
                  <c:v>0.88729499999999994</c:v>
                </c:pt>
                <c:pt idx="216">
                  <c:v>1.8757889999999999</c:v>
                </c:pt>
                <c:pt idx="217">
                  <c:v>3.2188500000000002</c:v>
                </c:pt>
                <c:pt idx="218">
                  <c:v>3.0581</c:v>
                </c:pt>
                <c:pt idx="219">
                  <c:v>2.0944020000000001</c:v>
                </c:pt>
                <c:pt idx="220">
                  <c:v>3.0072719999999999</c:v>
                </c:pt>
                <c:pt idx="221">
                  <c:v>2.6459549999999998</c:v>
                </c:pt>
                <c:pt idx="222">
                  <c:v>2.5076170000000002</c:v>
                </c:pt>
                <c:pt idx="223">
                  <c:v>3.1417299999999999</c:v>
                </c:pt>
                <c:pt idx="224">
                  <c:v>3.164868999999999</c:v>
                </c:pt>
                <c:pt idx="225">
                  <c:v>2.5451290000000002</c:v>
                </c:pt>
                <c:pt idx="226">
                  <c:v>3.2433329999999998</c:v>
                </c:pt>
                <c:pt idx="227">
                  <c:v>3.4575999999999998</c:v>
                </c:pt>
                <c:pt idx="228">
                  <c:v>3.4093529999999981</c:v>
                </c:pt>
                <c:pt idx="229">
                  <c:v>3.610309</c:v>
                </c:pt>
                <c:pt idx="230">
                  <c:v>2.933168999999999</c:v>
                </c:pt>
                <c:pt idx="231">
                  <c:v>3.4399160000000002</c:v>
                </c:pt>
                <c:pt idx="232">
                  <c:v>3.1660710000000001</c:v>
                </c:pt>
                <c:pt idx="233">
                  <c:v>3.6488670000000001</c:v>
                </c:pt>
                <c:pt idx="234">
                  <c:v>3.12534</c:v>
                </c:pt>
                <c:pt idx="235">
                  <c:v>2.999506999999999</c:v>
                </c:pt>
                <c:pt idx="236">
                  <c:v>3.0850240000000002</c:v>
                </c:pt>
                <c:pt idx="237">
                  <c:v>3.089747</c:v>
                </c:pt>
                <c:pt idx="238">
                  <c:v>3.3841950000000001</c:v>
                </c:pt>
                <c:pt idx="239">
                  <c:v>2.317315999999999</c:v>
                </c:pt>
                <c:pt idx="240">
                  <c:v>2.3114399999999971</c:v>
                </c:pt>
                <c:pt idx="241">
                  <c:v>2.9637720000000001</c:v>
                </c:pt>
                <c:pt idx="242">
                  <c:v>3.232027</c:v>
                </c:pt>
                <c:pt idx="243">
                  <c:v>3.5446870000000001</c:v>
                </c:pt>
                <c:pt idx="244">
                  <c:v>2.316899999999996</c:v>
                </c:pt>
                <c:pt idx="245">
                  <c:v>2.9080910000000002</c:v>
                </c:pt>
                <c:pt idx="246">
                  <c:v>2.996105</c:v>
                </c:pt>
                <c:pt idx="247">
                  <c:v>2.3429600000000002</c:v>
                </c:pt>
                <c:pt idx="248">
                  <c:v>2.7640899999999999</c:v>
                </c:pt>
                <c:pt idx="249">
                  <c:v>3.0488810000000002</c:v>
                </c:pt>
                <c:pt idx="250">
                  <c:v>3.4346130000000001</c:v>
                </c:pt>
                <c:pt idx="251">
                  <c:v>3.278206</c:v>
                </c:pt>
                <c:pt idx="252">
                  <c:v>2.6489099999999999</c:v>
                </c:pt>
                <c:pt idx="253">
                  <c:v>3.697937</c:v>
                </c:pt>
                <c:pt idx="254">
                  <c:v>3.5962429999999959</c:v>
                </c:pt>
                <c:pt idx="255">
                  <c:v>3.5497930000000002</c:v>
                </c:pt>
                <c:pt idx="256">
                  <c:v>3.5056970000000001</c:v>
                </c:pt>
                <c:pt idx="257">
                  <c:v>2.9734790000000002</c:v>
                </c:pt>
                <c:pt idx="258">
                  <c:v>3.3606660000000002</c:v>
                </c:pt>
                <c:pt idx="259">
                  <c:v>2.8766129999999959</c:v>
                </c:pt>
                <c:pt idx="260">
                  <c:v>3.2826680000000001</c:v>
                </c:pt>
                <c:pt idx="261">
                  <c:v>3.325963999999999</c:v>
                </c:pt>
                <c:pt idx="262">
                  <c:v>2.8655170000000001</c:v>
                </c:pt>
                <c:pt idx="263">
                  <c:v>3.177251</c:v>
                </c:pt>
                <c:pt idx="264">
                  <c:v>3.108892</c:v>
                </c:pt>
                <c:pt idx="265">
                  <c:v>3.460452999999998</c:v>
                </c:pt>
                <c:pt idx="266">
                  <c:v>3.930623999999999</c:v>
                </c:pt>
                <c:pt idx="267">
                  <c:v>3.7775120000000002</c:v>
                </c:pt>
                <c:pt idx="268">
                  <c:v>3.5575060000000001</c:v>
                </c:pt>
                <c:pt idx="269">
                  <c:v>3.4640070000000001</c:v>
                </c:pt>
                <c:pt idx="270">
                  <c:v>3.1334040000000001</c:v>
                </c:pt>
                <c:pt idx="271">
                  <c:v>3.431551999999999</c:v>
                </c:pt>
                <c:pt idx="272">
                  <c:v>3.3805230000000002</c:v>
                </c:pt>
                <c:pt idx="273">
                  <c:v>2.4304960000000002</c:v>
                </c:pt>
                <c:pt idx="274">
                  <c:v>3.2499340000000001</c:v>
                </c:pt>
                <c:pt idx="275">
                  <c:v>3.1437390000000001</c:v>
                </c:pt>
                <c:pt idx="276">
                  <c:v>3.3224070000000001</c:v>
                </c:pt>
                <c:pt idx="277">
                  <c:v>4.0783829999999996</c:v>
                </c:pt>
                <c:pt idx="278">
                  <c:v>3.4721769999999981</c:v>
                </c:pt>
                <c:pt idx="279">
                  <c:v>3.8093669999999991</c:v>
                </c:pt>
                <c:pt idx="280">
                  <c:v>3.922804999999999</c:v>
                </c:pt>
                <c:pt idx="281">
                  <c:v>4.1214029999999964</c:v>
                </c:pt>
                <c:pt idx="282">
                  <c:v>3.6860189999999982</c:v>
                </c:pt>
                <c:pt idx="283">
                  <c:v>3.6519970000000002</c:v>
                </c:pt>
                <c:pt idx="284">
                  <c:v>3.675986</c:v>
                </c:pt>
                <c:pt idx="285">
                  <c:v>3.6313680000000002</c:v>
                </c:pt>
                <c:pt idx="286">
                  <c:v>3.600746</c:v>
                </c:pt>
                <c:pt idx="287">
                  <c:v>3.5860500000000002</c:v>
                </c:pt>
                <c:pt idx="288">
                  <c:v>3.6457470000000001</c:v>
                </c:pt>
                <c:pt idx="289">
                  <c:v>3.614223</c:v>
                </c:pt>
                <c:pt idx="290">
                  <c:v>3.4013279999999999</c:v>
                </c:pt>
                <c:pt idx="291">
                  <c:v>3.3337590000000001</c:v>
                </c:pt>
                <c:pt idx="292">
                  <c:v>3.2277589999999998</c:v>
                </c:pt>
                <c:pt idx="293">
                  <c:v>3.3858350000000002</c:v>
                </c:pt>
                <c:pt idx="294">
                  <c:v>3.066800999999999</c:v>
                </c:pt>
                <c:pt idx="295">
                  <c:v>2.894776999999999</c:v>
                </c:pt>
                <c:pt idx="296">
                  <c:v>3.2734839999999998</c:v>
                </c:pt>
                <c:pt idx="297">
                  <c:v>3.09049</c:v>
                </c:pt>
                <c:pt idx="298">
                  <c:v>2.856437999999998</c:v>
                </c:pt>
                <c:pt idx="299">
                  <c:v>2.8518859999999959</c:v>
                </c:pt>
                <c:pt idx="300">
                  <c:v>3.1965150000000002</c:v>
                </c:pt>
                <c:pt idx="301">
                  <c:v>3.1051350000000002</c:v>
                </c:pt>
                <c:pt idx="302">
                  <c:v>3.154706</c:v>
                </c:pt>
                <c:pt idx="303">
                  <c:v>2.7370640000000002</c:v>
                </c:pt>
                <c:pt idx="304">
                  <c:v>2.9122249999999981</c:v>
                </c:pt>
                <c:pt idx="305">
                  <c:v>2.7840479999999999</c:v>
                </c:pt>
                <c:pt idx="306">
                  <c:v>2.9132639999999981</c:v>
                </c:pt>
                <c:pt idx="307">
                  <c:v>2.9328619999999961</c:v>
                </c:pt>
                <c:pt idx="308">
                  <c:v>2.8040050000000001</c:v>
                </c:pt>
                <c:pt idx="309">
                  <c:v>2.7538619999999998</c:v>
                </c:pt>
                <c:pt idx="310">
                  <c:v>2.6064240000000001</c:v>
                </c:pt>
                <c:pt idx="311">
                  <c:v>2.576174</c:v>
                </c:pt>
                <c:pt idx="312">
                  <c:v>2.594816999999999</c:v>
                </c:pt>
                <c:pt idx="313">
                  <c:v>2.5841970000000001</c:v>
                </c:pt>
                <c:pt idx="314">
                  <c:v>2.512173999999999</c:v>
                </c:pt>
                <c:pt idx="315">
                  <c:v>2.535864999999998</c:v>
                </c:pt>
                <c:pt idx="316">
                  <c:v>2.4549349999999999</c:v>
                </c:pt>
                <c:pt idx="317">
                  <c:v>2.3619520000000001</c:v>
                </c:pt>
                <c:pt idx="318">
                  <c:v>2.4733670000000001</c:v>
                </c:pt>
                <c:pt idx="319">
                  <c:v>2.2739509999999998</c:v>
                </c:pt>
                <c:pt idx="320">
                  <c:v>2.35053</c:v>
                </c:pt>
                <c:pt idx="321">
                  <c:v>2.4102709999999981</c:v>
                </c:pt>
                <c:pt idx="322">
                  <c:v>2.168555</c:v>
                </c:pt>
                <c:pt idx="323">
                  <c:v>2.1717909999999998</c:v>
                </c:pt>
                <c:pt idx="324">
                  <c:v>2.187767</c:v>
                </c:pt>
                <c:pt idx="325">
                  <c:v>2.2057980000000001</c:v>
                </c:pt>
                <c:pt idx="326">
                  <c:v>2.031607999999999</c:v>
                </c:pt>
                <c:pt idx="327">
                  <c:v>1.9899549999999999</c:v>
                </c:pt>
                <c:pt idx="328">
                  <c:v>2.0083289999999998</c:v>
                </c:pt>
                <c:pt idx="329">
                  <c:v>1.9238580000000001</c:v>
                </c:pt>
                <c:pt idx="330">
                  <c:v>1.8161430000000001</c:v>
                </c:pt>
                <c:pt idx="331">
                  <c:v>1.8289599999999999</c:v>
                </c:pt>
                <c:pt idx="332">
                  <c:v>1.9136679999999999</c:v>
                </c:pt>
                <c:pt idx="333">
                  <c:v>1.721738</c:v>
                </c:pt>
                <c:pt idx="334">
                  <c:v>1.8054669999999999</c:v>
                </c:pt>
                <c:pt idx="335">
                  <c:v>1.680121</c:v>
                </c:pt>
                <c:pt idx="336">
                  <c:v>1.8268169999999999</c:v>
                </c:pt>
                <c:pt idx="337">
                  <c:v>1.7754160000000001</c:v>
                </c:pt>
                <c:pt idx="338">
                  <c:v>1.2163090000000001</c:v>
                </c:pt>
                <c:pt idx="339">
                  <c:v>1.4035740000000001</c:v>
                </c:pt>
                <c:pt idx="340">
                  <c:v>1.3185929999999999</c:v>
                </c:pt>
                <c:pt idx="341">
                  <c:v>1.510955</c:v>
                </c:pt>
                <c:pt idx="342">
                  <c:v>1.7648219999999999</c:v>
                </c:pt>
                <c:pt idx="343">
                  <c:v>1.6306929999999999</c:v>
                </c:pt>
                <c:pt idx="344">
                  <c:v>1.580246</c:v>
                </c:pt>
                <c:pt idx="345">
                  <c:v>1.675343</c:v>
                </c:pt>
                <c:pt idx="346">
                  <c:v>1.5096130000000001</c:v>
                </c:pt>
                <c:pt idx="347">
                  <c:v>1.479339</c:v>
                </c:pt>
                <c:pt idx="348">
                  <c:v>1.3625910000000001</c:v>
                </c:pt>
                <c:pt idx="349">
                  <c:v>1.317372</c:v>
                </c:pt>
                <c:pt idx="350">
                  <c:v>1.2345710000000001</c:v>
                </c:pt>
                <c:pt idx="351">
                  <c:v>1.261142</c:v>
                </c:pt>
                <c:pt idx="352">
                  <c:v>1.2781100000000001</c:v>
                </c:pt>
                <c:pt idx="353">
                  <c:v>1.260275</c:v>
                </c:pt>
                <c:pt idx="354">
                  <c:v>1.244229</c:v>
                </c:pt>
                <c:pt idx="355">
                  <c:v>1.183195</c:v>
                </c:pt>
                <c:pt idx="356">
                  <c:v>1.058678</c:v>
                </c:pt>
                <c:pt idx="357">
                  <c:v>1.0595319999999999</c:v>
                </c:pt>
                <c:pt idx="358">
                  <c:v>1.063159</c:v>
                </c:pt>
                <c:pt idx="359">
                  <c:v>1.055301</c:v>
                </c:pt>
                <c:pt idx="360">
                  <c:v>1.054287</c:v>
                </c:pt>
                <c:pt idx="361">
                  <c:v>0.97177899999999995</c:v>
                </c:pt>
                <c:pt idx="362">
                  <c:v>0.95804199999999995</c:v>
                </c:pt>
                <c:pt idx="363">
                  <c:v>0.99977800000000006</c:v>
                </c:pt>
                <c:pt idx="364">
                  <c:v>0.99389700000000003</c:v>
                </c:pt>
                <c:pt idx="365">
                  <c:v>1.0075799999999999</c:v>
                </c:pt>
                <c:pt idx="366">
                  <c:v>1.012578</c:v>
                </c:pt>
                <c:pt idx="367">
                  <c:v>0.97906800000000005</c:v>
                </c:pt>
                <c:pt idx="368">
                  <c:v>0.93261000000000005</c:v>
                </c:pt>
                <c:pt idx="369">
                  <c:v>0.90605100000000005</c:v>
                </c:pt>
                <c:pt idx="370">
                  <c:v>0.916296</c:v>
                </c:pt>
                <c:pt idx="371">
                  <c:v>0.91983800000000004</c:v>
                </c:pt>
                <c:pt idx="372">
                  <c:v>0.87994300000000003</c:v>
                </c:pt>
                <c:pt idx="373">
                  <c:v>0.873525</c:v>
                </c:pt>
                <c:pt idx="374">
                  <c:v>0.84538199999999997</c:v>
                </c:pt>
                <c:pt idx="375">
                  <c:v>0.81348799999999999</c:v>
                </c:pt>
                <c:pt idx="376">
                  <c:v>0.82497200000000004</c:v>
                </c:pt>
                <c:pt idx="377">
                  <c:v>0.83230000000000004</c:v>
                </c:pt>
                <c:pt idx="378">
                  <c:v>0.76478299999999999</c:v>
                </c:pt>
                <c:pt idx="379">
                  <c:v>0.80710899999999997</c:v>
                </c:pt>
                <c:pt idx="380">
                  <c:v>0.64968599999999999</c:v>
                </c:pt>
                <c:pt idx="381">
                  <c:v>0.58416299999999999</c:v>
                </c:pt>
                <c:pt idx="382">
                  <c:v>0.71706700000000001</c:v>
                </c:pt>
                <c:pt idx="383">
                  <c:v>0.702322</c:v>
                </c:pt>
                <c:pt idx="384">
                  <c:v>0.67584599999999995</c:v>
                </c:pt>
                <c:pt idx="385">
                  <c:v>0.74019800000000002</c:v>
                </c:pt>
                <c:pt idx="386">
                  <c:v>0.72092100000000003</c:v>
                </c:pt>
                <c:pt idx="387">
                  <c:v>0.717804</c:v>
                </c:pt>
                <c:pt idx="388">
                  <c:v>0.59864399999999995</c:v>
                </c:pt>
                <c:pt idx="389">
                  <c:v>0.57921100000000003</c:v>
                </c:pt>
                <c:pt idx="390">
                  <c:v>0.58901199999999998</c:v>
                </c:pt>
                <c:pt idx="391">
                  <c:v>0.93328100000000003</c:v>
                </c:pt>
                <c:pt idx="392">
                  <c:v>1.3428990000000001</c:v>
                </c:pt>
                <c:pt idx="393">
                  <c:v>0.883355</c:v>
                </c:pt>
                <c:pt idx="394">
                  <c:v>1.2624249999999999</c:v>
                </c:pt>
                <c:pt idx="395">
                  <c:v>0.869892</c:v>
                </c:pt>
                <c:pt idx="396">
                  <c:v>0.70413700000000001</c:v>
                </c:pt>
                <c:pt idx="397">
                  <c:v>0.64598800000000001</c:v>
                </c:pt>
                <c:pt idx="398">
                  <c:v>0.64314499999999997</c:v>
                </c:pt>
                <c:pt idx="399">
                  <c:v>0.64308399999999999</c:v>
                </c:pt>
                <c:pt idx="400">
                  <c:v>0.66807799999999995</c:v>
                </c:pt>
                <c:pt idx="401">
                  <c:v>0.69723800000000002</c:v>
                </c:pt>
                <c:pt idx="402">
                  <c:v>0.678315</c:v>
                </c:pt>
                <c:pt idx="403">
                  <c:v>0.59792000000000001</c:v>
                </c:pt>
                <c:pt idx="404">
                  <c:v>0.520841</c:v>
                </c:pt>
                <c:pt idx="405">
                  <c:v>0.59381700000000004</c:v>
                </c:pt>
                <c:pt idx="406">
                  <c:v>0.61158400000000002</c:v>
                </c:pt>
                <c:pt idx="407">
                  <c:v>0.52601399999999998</c:v>
                </c:pt>
                <c:pt idx="408">
                  <c:v>0.581982</c:v>
                </c:pt>
                <c:pt idx="409">
                  <c:v>0.61850899999999998</c:v>
                </c:pt>
                <c:pt idx="410">
                  <c:v>0.59236900000000003</c:v>
                </c:pt>
                <c:pt idx="411">
                  <c:v>0.60311400000000004</c:v>
                </c:pt>
                <c:pt idx="412">
                  <c:v>0.48979099999999998</c:v>
                </c:pt>
                <c:pt idx="413">
                  <c:v>0.429392</c:v>
                </c:pt>
                <c:pt idx="414">
                  <c:v>0.42231200000000002</c:v>
                </c:pt>
                <c:pt idx="415">
                  <c:v>0.54866300000000001</c:v>
                </c:pt>
                <c:pt idx="416">
                  <c:v>0.51466800000000001</c:v>
                </c:pt>
                <c:pt idx="417">
                  <c:v>0.496197</c:v>
                </c:pt>
                <c:pt idx="418">
                  <c:v>0.47942899999999999</c:v>
                </c:pt>
                <c:pt idx="419">
                  <c:v>0.476105</c:v>
                </c:pt>
                <c:pt idx="420">
                  <c:v>0.48948399999999997</c:v>
                </c:pt>
                <c:pt idx="421">
                  <c:v>0.49033300000000002</c:v>
                </c:pt>
                <c:pt idx="422">
                  <c:v>0.48725200000000002</c:v>
                </c:pt>
                <c:pt idx="423">
                  <c:v>0.39870800000000001</c:v>
                </c:pt>
                <c:pt idx="424">
                  <c:v>0.354018</c:v>
                </c:pt>
                <c:pt idx="425">
                  <c:v>0.33332800000000001</c:v>
                </c:pt>
                <c:pt idx="426">
                  <c:v>0.39976499999999998</c:v>
                </c:pt>
                <c:pt idx="427">
                  <c:v>0.39529700000000001</c:v>
                </c:pt>
                <c:pt idx="428">
                  <c:v>0.351356</c:v>
                </c:pt>
                <c:pt idx="429">
                  <c:v>0.31233899999999998</c:v>
                </c:pt>
                <c:pt idx="430">
                  <c:v>0.25032700000000002</c:v>
                </c:pt>
                <c:pt idx="431">
                  <c:v>0.44503100000000001</c:v>
                </c:pt>
                <c:pt idx="432">
                  <c:v>0.44256699999999999</c:v>
                </c:pt>
                <c:pt idx="433">
                  <c:v>0.40654000000000001</c:v>
                </c:pt>
                <c:pt idx="434">
                  <c:v>0.40707300000000002</c:v>
                </c:pt>
                <c:pt idx="435">
                  <c:v>0.36896499999999999</c:v>
                </c:pt>
                <c:pt idx="436">
                  <c:v>0.38794499999999998</c:v>
                </c:pt>
                <c:pt idx="437">
                  <c:v>0.37059300000000001</c:v>
                </c:pt>
                <c:pt idx="438">
                  <c:v>0.393874</c:v>
                </c:pt>
                <c:pt idx="439">
                  <c:v>0.39326800000000001</c:v>
                </c:pt>
                <c:pt idx="440">
                  <c:v>0.38599600000000001</c:v>
                </c:pt>
                <c:pt idx="441">
                  <c:v>0.39502199999999998</c:v>
                </c:pt>
                <c:pt idx="442">
                  <c:v>0.38945600000000002</c:v>
                </c:pt>
                <c:pt idx="443">
                  <c:v>0.382637</c:v>
                </c:pt>
                <c:pt idx="444">
                  <c:v>0.37621199999999999</c:v>
                </c:pt>
                <c:pt idx="445">
                  <c:v>0.36246099999999998</c:v>
                </c:pt>
                <c:pt idx="446">
                  <c:v>0.36213699999999999</c:v>
                </c:pt>
                <c:pt idx="447">
                  <c:v>0.30955700000000003</c:v>
                </c:pt>
                <c:pt idx="448">
                  <c:v>0.24787400000000001</c:v>
                </c:pt>
                <c:pt idx="449">
                  <c:v>0.67365699999999995</c:v>
                </c:pt>
                <c:pt idx="450">
                  <c:v>0.81926600000000005</c:v>
                </c:pt>
                <c:pt idx="451">
                  <c:v>0.92984299999999998</c:v>
                </c:pt>
                <c:pt idx="452">
                  <c:v>0.59756399999999998</c:v>
                </c:pt>
                <c:pt idx="453">
                  <c:v>0.60596799999999995</c:v>
                </c:pt>
                <c:pt idx="454">
                  <c:v>0.52498699999999998</c:v>
                </c:pt>
                <c:pt idx="455">
                  <c:v>0.43934200000000001</c:v>
                </c:pt>
                <c:pt idx="456">
                  <c:v>0.401808</c:v>
                </c:pt>
                <c:pt idx="457">
                  <c:v>0.29683399999999999</c:v>
                </c:pt>
                <c:pt idx="458">
                  <c:v>0.26888600000000001</c:v>
                </c:pt>
                <c:pt idx="459">
                  <c:v>1.028095</c:v>
                </c:pt>
                <c:pt idx="460">
                  <c:v>1.434588</c:v>
                </c:pt>
                <c:pt idx="461">
                  <c:v>1.5457069999999999</c:v>
                </c:pt>
                <c:pt idx="462">
                  <c:v>1.629499</c:v>
                </c:pt>
                <c:pt idx="463">
                  <c:v>1.18452</c:v>
                </c:pt>
                <c:pt idx="464">
                  <c:v>0.86201799999999995</c:v>
                </c:pt>
                <c:pt idx="465">
                  <c:v>0.69577</c:v>
                </c:pt>
                <c:pt idx="466">
                  <c:v>0.54408999999999996</c:v>
                </c:pt>
                <c:pt idx="467">
                  <c:v>0.35273500000000002</c:v>
                </c:pt>
                <c:pt idx="468">
                  <c:v>0.80546499999999999</c:v>
                </c:pt>
                <c:pt idx="469">
                  <c:v>1.1109199999999999</c:v>
                </c:pt>
                <c:pt idx="470">
                  <c:v>1.343251</c:v>
                </c:pt>
                <c:pt idx="471">
                  <c:v>1.4454819999999999</c:v>
                </c:pt>
                <c:pt idx="472">
                  <c:v>2.0633729999999999</c:v>
                </c:pt>
                <c:pt idx="473">
                  <c:v>2.2797839999999998</c:v>
                </c:pt>
                <c:pt idx="474">
                  <c:v>2.4108849999999991</c:v>
                </c:pt>
                <c:pt idx="475">
                  <c:v>1.567701</c:v>
                </c:pt>
                <c:pt idx="476">
                  <c:v>1.153545</c:v>
                </c:pt>
                <c:pt idx="477">
                  <c:v>0.83599000000000001</c:v>
                </c:pt>
                <c:pt idx="478">
                  <c:v>0.58924900000000002</c:v>
                </c:pt>
                <c:pt idx="479">
                  <c:v>0.46724700000000002</c:v>
                </c:pt>
                <c:pt idx="480">
                  <c:v>1.1256900000000001</c:v>
                </c:pt>
                <c:pt idx="481">
                  <c:v>1.2279720000000001</c:v>
                </c:pt>
                <c:pt idx="482">
                  <c:v>0.870722</c:v>
                </c:pt>
                <c:pt idx="483">
                  <c:v>0.62682300000000002</c:v>
                </c:pt>
                <c:pt idx="484">
                  <c:v>0.470941</c:v>
                </c:pt>
                <c:pt idx="485">
                  <c:v>0.39802399999999999</c:v>
                </c:pt>
                <c:pt idx="486">
                  <c:v>0.882521</c:v>
                </c:pt>
                <c:pt idx="487">
                  <c:v>1.5027790000000001</c:v>
                </c:pt>
                <c:pt idx="488">
                  <c:v>1.5237879999999999</c:v>
                </c:pt>
                <c:pt idx="489">
                  <c:v>1.481428</c:v>
                </c:pt>
                <c:pt idx="490">
                  <c:v>2.6406710000000002</c:v>
                </c:pt>
                <c:pt idx="491">
                  <c:v>3.0152869999999981</c:v>
                </c:pt>
                <c:pt idx="492">
                  <c:v>3.1642640000000002</c:v>
                </c:pt>
                <c:pt idx="493">
                  <c:v>0.45164599999999999</c:v>
                </c:pt>
                <c:pt idx="494">
                  <c:v>3.0415329999999998</c:v>
                </c:pt>
                <c:pt idx="495">
                  <c:v>3.1187390000000001</c:v>
                </c:pt>
                <c:pt idx="496">
                  <c:v>2.801820999999999</c:v>
                </c:pt>
                <c:pt idx="497">
                  <c:v>3.3690069999999981</c:v>
                </c:pt>
                <c:pt idx="498">
                  <c:v>3.26545</c:v>
                </c:pt>
                <c:pt idx="499">
                  <c:v>3.3505859999999981</c:v>
                </c:pt>
                <c:pt idx="500">
                  <c:v>2.9644590000000002</c:v>
                </c:pt>
                <c:pt idx="501">
                  <c:v>3.377498999999998</c:v>
                </c:pt>
                <c:pt idx="502">
                  <c:v>3.232774</c:v>
                </c:pt>
                <c:pt idx="503">
                  <c:v>2.7779859999999998</c:v>
                </c:pt>
                <c:pt idx="504">
                  <c:v>1.0310429999999999</c:v>
                </c:pt>
                <c:pt idx="505">
                  <c:v>2.1387010000000002</c:v>
                </c:pt>
                <c:pt idx="506">
                  <c:v>2.0001609999999999</c:v>
                </c:pt>
                <c:pt idx="507">
                  <c:v>2.8306629999999959</c:v>
                </c:pt>
                <c:pt idx="508">
                  <c:v>2.7821319999999998</c:v>
                </c:pt>
                <c:pt idx="509">
                  <c:v>2.8283399999999999</c:v>
                </c:pt>
                <c:pt idx="510">
                  <c:v>3.1165560000000001</c:v>
                </c:pt>
                <c:pt idx="511">
                  <c:v>2.7578279999999999</c:v>
                </c:pt>
                <c:pt idx="512">
                  <c:v>2.1721840000000001</c:v>
                </c:pt>
                <c:pt idx="513">
                  <c:v>1.803048</c:v>
                </c:pt>
                <c:pt idx="514">
                  <c:v>2.4472269999999998</c:v>
                </c:pt>
                <c:pt idx="515">
                  <c:v>2.102822999999999</c:v>
                </c:pt>
                <c:pt idx="516">
                  <c:v>2.779853999999998</c:v>
                </c:pt>
                <c:pt idx="517">
                  <c:v>3.02006</c:v>
                </c:pt>
                <c:pt idx="518">
                  <c:v>3.279522</c:v>
                </c:pt>
                <c:pt idx="519">
                  <c:v>3.2715860000000001</c:v>
                </c:pt>
                <c:pt idx="520">
                  <c:v>3.0344540000000002</c:v>
                </c:pt>
                <c:pt idx="521">
                  <c:v>3.042726</c:v>
                </c:pt>
                <c:pt idx="522">
                  <c:v>3.05552</c:v>
                </c:pt>
                <c:pt idx="523">
                  <c:v>2.909470999999999</c:v>
                </c:pt>
                <c:pt idx="524">
                  <c:v>2.90415</c:v>
                </c:pt>
                <c:pt idx="525">
                  <c:v>2.791328</c:v>
                </c:pt>
                <c:pt idx="526">
                  <c:v>3.2062930000000001</c:v>
                </c:pt>
                <c:pt idx="527">
                  <c:v>3.0243000000000002</c:v>
                </c:pt>
                <c:pt idx="528">
                  <c:v>2.8284129999999981</c:v>
                </c:pt>
                <c:pt idx="529">
                  <c:v>3.002605</c:v>
                </c:pt>
                <c:pt idx="530">
                  <c:v>2.8149950000000001</c:v>
                </c:pt>
                <c:pt idx="531">
                  <c:v>2.2889789999999999</c:v>
                </c:pt>
                <c:pt idx="532">
                  <c:v>2.7665579999999999</c:v>
                </c:pt>
                <c:pt idx="533">
                  <c:v>2.780268</c:v>
                </c:pt>
                <c:pt idx="534">
                  <c:v>2.9582929999999981</c:v>
                </c:pt>
                <c:pt idx="535">
                  <c:v>2.9287939999999999</c:v>
                </c:pt>
                <c:pt idx="536">
                  <c:v>2.805403999999998</c:v>
                </c:pt>
                <c:pt idx="537">
                  <c:v>2.8742000000000001</c:v>
                </c:pt>
                <c:pt idx="538">
                  <c:v>2.6598459999999959</c:v>
                </c:pt>
                <c:pt idx="539">
                  <c:v>2.8883390000000002</c:v>
                </c:pt>
                <c:pt idx="540">
                  <c:v>2.91588</c:v>
                </c:pt>
                <c:pt idx="541">
                  <c:v>3.360456999999998</c:v>
                </c:pt>
                <c:pt idx="542">
                  <c:v>3.2105070000000002</c:v>
                </c:pt>
                <c:pt idx="543">
                  <c:v>3.0037630000000002</c:v>
                </c:pt>
                <c:pt idx="544">
                  <c:v>3.009538</c:v>
                </c:pt>
                <c:pt idx="545">
                  <c:v>3.212444999999998</c:v>
                </c:pt>
                <c:pt idx="546">
                  <c:v>2.96272</c:v>
                </c:pt>
                <c:pt idx="547">
                  <c:v>3.3690760000000002</c:v>
                </c:pt>
                <c:pt idx="548">
                  <c:v>3.0745230000000001</c:v>
                </c:pt>
                <c:pt idx="549">
                  <c:v>2.8956079999999971</c:v>
                </c:pt>
                <c:pt idx="550">
                  <c:v>2.9965730000000002</c:v>
                </c:pt>
                <c:pt idx="551">
                  <c:v>2.877526</c:v>
                </c:pt>
                <c:pt idx="552">
                  <c:v>2.382643999999996</c:v>
                </c:pt>
                <c:pt idx="553">
                  <c:v>2.6700349999999999</c:v>
                </c:pt>
                <c:pt idx="554">
                  <c:v>0.43989200000000001</c:v>
                </c:pt>
                <c:pt idx="555">
                  <c:v>2.8360659999999962</c:v>
                </c:pt>
                <c:pt idx="556">
                  <c:v>3.0825089999999991</c:v>
                </c:pt>
                <c:pt idx="557">
                  <c:v>2.9185460000000001</c:v>
                </c:pt>
                <c:pt idx="558">
                  <c:v>2.994354</c:v>
                </c:pt>
                <c:pt idx="559">
                  <c:v>2.8708489999999962</c:v>
                </c:pt>
                <c:pt idx="560">
                  <c:v>3.0584920000000002</c:v>
                </c:pt>
                <c:pt idx="561">
                  <c:v>2.5684040000000001</c:v>
                </c:pt>
                <c:pt idx="562">
                  <c:v>2.9143970000000001</c:v>
                </c:pt>
                <c:pt idx="563">
                  <c:v>2.848460999999999</c:v>
                </c:pt>
                <c:pt idx="564">
                  <c:v>3.3557830000000002</c:v>
                </c:pt>
                <c:pt idx="565">
                  <c:v>3.1545770000000002</c:v>
                </c:pt>
                <c:pt idx="566">
                  <c:v>2.7405360000000001</c:v>
                </c:pt>
                <c:pt idx="567">
                  <c:v>3.591507</c:v>
                </c:pt>
                <c:pt idx="568">
                  <c:v>3.2587630000000001</c:v>
                </c:pt>
                <c:pt idx="569">
                  <c:v>3.0252819999999998</c:v>
                </c:pt>
                <c:pt idx="570">
                  <c:v>2.9545409999999981</c:v>
                </c:pt>
                <c:pt idx="571">
                  <c:v>2.929138</c:v>
                </c:pt>
                <c:pt idx="572">
                  <c:v>2.8681580000000002</c:v>
                </c:pt>
                <c:pt idx="573">
                  <c:v>2.369873999999998</c:v>
                </c:pt>
                <c:pt idx="574">
                  <c:v>2.9369710000000002</c:v>
                </c:pt>
                <c:pt idx="575">
                  <c:v>2.9367649999999981</c:v>
                </c:pt>
                <c:pt idx="576">
                  <c:v>3.1772450000000001</c:v>
                </c:pt>
                <c:pt idx="577">
                  <c:v>3.1113400000000002</c:v>
                </c:pt>
                <c:pt idx="578">
                  <c:v>3.251053999999999</c:v>
                </c:pt>
                <c:pt idx="579">
                  <c:v>1.8164169999999999</c:v>
                </c:pt>
                <c:pt idx="580">
                  <c:v>3.0409009999999999</c:v>
                </c:pt>
                <c:pt idx="581">
                  <c:v>2.7045560000000002</c:v>
                </c:pt>
                <c:pt idx="582">
                  <c:v>2.2777240000000001</c:v>
                </c:pt>
                <c:pt idx="583">
                  <c:v>1.648306</c:v>
                </c:pt>
                <c:pt idx="584">
                  <c:v>3.0337990000000001</c:v>
                </c:pt>
                <c:pt idx="585">
                  <c:v>2.5117090000000002</c:v>
                </c:pt>
                <c:pt idx="586">
                  <c:v>0.95409200000000005</c:v>
                </c:pt>
                <c:pt idx="587">
                  <c:v>0.81642899999999996</c:v>
                </c:pt>
                <c:pt idx="588">
                  <c:v>2.6015969999999999</c:v>
                </c:pt>
                <c:pt idx="589">
                  <c:v>3.0991680000000001</c:v>
                </c:pt>
                <c:pt idx="590">
                  <c:v>2.1632570000000002</c:v>
                </c:pt>
                <c:pt idx="591">
                  <c:v>2.5174029999999981</c:v>
                </c:pt>
                <c:pt idx="592">
                  <c:v>2.7380800000000001</c:v>
                </c:pt>
                <c:pt idx="593">
                  <c:v>2.8128349999999971</c:v>
                </c:pt>
                <c:pt idx="594">
                  <c:v>2.824316</c:v>
                </c:pt>
                <c:pt idx="595">
                  <c:v>2.7628919999999999</c:v>
                </c:pt>
                <c:pt idx="596">
                  <c:v>3.5313080000000001</c:v>
                </c:pt>
                <c:pt idx="597">
                  <c:v>2.6222080000000001</c:v>
                </c:pt>
                <c:pt idx="598">
                  <c:v>2.4161250000000001</c:v>
                </c:pt>
                <c:pt idx="599">
                  <c:v>0.62259900000000001</c:v>
                </c:pt>
                <c:pt idx="600">
                  <c:v>3.4558649999999971</c:v>
                </c:pt>
                <c:pt idx="601">
                  <c:v>3.055604999999999</c:v>
                </c:pt>
                <c:pt idx="602">
                  <c:v>3.1577660000000001</c:v>
                </c:pt>
                <c:pt idx="603">
                  <c:v>3.0981550000000002</c:v>
                </c:pt>
                <c:pt idx="604">
                  <c:v>3.0503490000000002</c:v>
                </c:pt>
                <c:pt idx="605">
                  <c:v>0.90528500000000001</c:v>
                </c:pt>
                <c:pt idx="606">
                  <c:v>1.898323</c:v>
                </c:pt>
                <c:pt idx="607">
                  <c:v>2.9046820000000002</c:v>
                </c:pt>
                <c:pt idx="608">
                  <c:v>2.9409679999999998</c:v>
                </c:pt>
                <c:pt idx="609">
                  <c:v>3.385942</c:v>
                </c:pt>
                <c:pt idx="610">
                  <c:v>3.3292570000000001</c:v>
                </c:pt>
                <c:pt idx="611">
                  <c:v>2.711249</c:v>
                </c:pt>
                <c:pt idx="612">
                  <c:v>3.5468120000000001</c:v>
                </c:pt>
                <c:pt idx="613">
                  <c:v>3.5895169999999998</c:v>
                </c:pt>
                <c:pt idx="614">
                  <c:v>3.254815999999999</c:v>
                </c:pt>
                <c:pt idx="615">
                  <c:v>1.5654520000000001</c:v>
                </c:pt>
                <c:pt idx="616">
                  <c:v>3.489147</c:v>
                </c:pt>
                <c:pt idx="617">
                  <c:v>2.7925390000000001</c:v>
                </c:pt>
                <c:pt idx="618">
                  <c:v>3.2112440000000002</c:v>
                </c:pt>
                <c:pt idx="619">
                  <c:v>3.3296209999999991</c:v>
                </c:pt>
                <c:pt idx="620">
                  <c:v>3.0445289999999998</c:v>
                </c:pt>
                <c:pt idx="621">
                  <c:v>3.658547</c:v>
                </c:pt>
                <c:pt idx="622">
                  <c:v>3.3613339999999998</c:v>
                </c:pt>
                <c:pt idx="623">
                  <c:v>3.0252910000000002</c:v>
                </c:pt>
                <c:pt idx="624">
                  <c:v>3.5055149999999999</c:v>
                </c:pt>
                <c:pt idx="625">
                  <c:v>3.30301</c:v>
                </c:pt>
                <c:pt idx="626">
                  <c:v>3.2525680000000001</c:v>
                </c:pt>
                <c:pt idx="627">
                  <c:v>2.9340000000000002</c:v>
                </c:pt>
                <c:pt idx="628">
                  <c:v>3.3175750000000002</c:v>
                </c:pt>
                <c:pt idx="629">
                  <c:v>3.4934210000000001</c:v>
                </c:pt>
                <c:pt idx="630">
                  <c:v>3.3680080000000001</c:v>
                </c:pt>
                <c:pt idx="631">
                  <c:v>3.513687</c:v>
                </c:pt>
                <c:pt idx="632">
                  <c:v>3.3165209999999981</c:v>
                </c:pt>
                <c:pt idx="633">
                  <c:v>3.7765080000000002</c:v>
                </c:pt>
                <c:pt idx="634">
                  <c:v>3.9909569999999981</c:v>
                </c:pt>
                <c:pt idx="635">
                  <c:v>3.5749300000000002</c:v>
                </c:pt>
                <c:pt idx="636">
                  <c:v>3.6923089999999981</c:v>
                </c:pt>
                <c:pt idx="637">
                  <c:v>3.6919230000000001</c:v>
                </c:pt>
                <c:pt idx="638">
                  <c:v>3.107761</c:v>
                </c:pt>
                <c:pt idx="639">
                  <c:v>3.8259660000000002</c:v>
                </c:pt>
                <c:pt idx="640">
                  <c:v>3.6390060000000002</c:v>
                </c:pt>
                <c:pt idx="641">
                  <c:v>3.3928019999999961</c:v>
                </c:pt>
                <c:pt idx="642">
                  <c:v>3.6863579999999998</c:v>
                </c:pt>
                <c:pt idx="643">
                  <c:v>3.868456999999998</c:v>
                </c:pt>
                <c:pt idx="644">
                  <c:v>3.7571560000000002</c:v>
                </c:pt>
                <c:pt idx="645">
                  <c:v>3.995108999999998</c:v>
                </c:pt>
                <c:pt idx="646">
                  <c:v>3.3546290000000001</c:v>
                </c:pt>
                <c:pt idx="647">
                  <c:v>3.5608580000000001</c:v>
                </c:pt>
                <c:pt idx="648">
                  <c:v>3.3902410000000001</c:v>
                </c:pt>
                <c:pt idx="649">
                  <c:v>3.5561349999999998</c:v>
                </c:pt>
                <c:pt idx="650">
                  <c:v>3.390987</c:v>
                </c:pt>
                <c:pt idx="651">
                  <c:v>3.8114459999999961</c:v>
                </c:pt>
                <c:pt idx="652">
                  <c:v>3.7304490000000001</c:v>
                </c:pt>
                <c:pt idx="653">
                  <c:v>3.6231080000000002</c:v>
                </c:pt>
                <c:pt idx="654">
                  <c:v>3.442619999999998</c:v>
                </c:pt>
                <c:pt idx="655">
                  <c:v>3.2691219999999999</c:v>
                </c:pt>
                <c:pt idx="656">
                  <c:v>3.1400250000000001</c:v>
                </c:pt>
                <c:pt idx="657">
                  <c:v>3.2142810000000002</c:v>
                </c:pt>
                <c:pt idx="658">
                  <c:v>3.2835519999999998</c:v>
                </c:pt>
                <c:pt idx="659">
                  <c:v>3.16316</c:v>
                </c:pt>
                <c:pt idx="660">
                  <c:v>3.3113130000000002</c:v>
                </c:pt>
                <c:pt idx="661">
                  <c:v>3.5245510000000002</c:v>
                </c:pt>
                <c:pt idx="662">
                  <c:v>3.5567880000000001</c:v>
                </c:pt>
                <c:pt idx="663">
                  <c:v>3.1988690000000002</c:v>
                </c:pt>
                <c:pt idx="664">
                  <c:v>3.2985690000000001</c:v>
                </c:pt>
                <c:pt idx="665">
                  <c:v>3.4540160000000002</c:v>
                </c:pt>
                <c:pt idx="666">
                  <c:v>3.4901749999999998</c:v>
                </c:pt>
                <c:pt idx="667">
                  <c:v>3.599035999999999</c:v>
                </c:pt>
                <c:pt idx="668">
                  <c:v>3.162208999999998</c:v>
                </c:pt>
                <c:pt idx="669">
                  <c:v>3.011105999999999</c:v>
                </c:pt>
                <c:pt idx="670">
                  <c:v>3.3735490000000001</c:v>
                </c:pt>
                <c:pt idx="671">
                  <c:v>3.232561</c:v>
                </c:pt>
                <c:pt idx="672">
                  <c:v>3.2608199999999998</c:v>
                </c:pt>
                <c:pt idx="673">
                  <c:v>2.9868730000000001</c:v>
                </c:pt>
                <c:pt idx="674">
                  <c:v>3.2969979999999999</c:v>
                </c:pt>
                <c:pt idx="675">
                  <c:v>3.1031879999999998</c:v>
                </c:pt>
                <c:pt idx="676">
                  <c:v>2.940145999999999</c:v>
                </c:pt>
                <c:pt idx="677">
                  <c:v>2.9488470000000002</c:v>
                </c:pt>
                <c:pt idx="678">
                  <c:v>2.952477</c:v>
                </c:pt>
                <c:pt idx="679">
                  <c:v>2.8015029999999981</c:v>
                </c:pt>
                <c:pt idx="680">
                  <c:v>2.6902219999999999</c:v>
                </c:pt>
                <c:pt idx="681">
                  <c:v>2.6921979999999999</c:v>
                </c:pt>
                <c:pt idx="682">
                  <c:v>2.5597490000000001</c:v>
                </c:pt>
                <c:pt idx="683">
                  <c:v>2.348684</c:v>
                </c:pt>
                <c:pt idx="684">
                  <c:v>2.4351790000000002</c:v>
                </c:pt>
                <c:pt idx="685">
                  <c:v>2.516047999999997</c:v>
                </c:pt>
                <c:pt idx="686">
                  <c:v>2.6205129999999999</c:v>
                </c:pt>
                <c:pt idx="687">
                  <c:v>2.3895590000000002</c:v>
                </c:pt>
                <c:pt idx="688">
                  <c:v>2.2922310000000001</c:v>
                </c:pt>
                <c:pt idx="689">
                  <c:v>2.0841259999999999</c:v>
                </c:pt>
                <c:pt idx="690">
                  <c:v>2.3831560000000001</c:v>
                </c:pt>
                <c:pt idx="691">
                  <c:v>2.4315470000000001</c:v>
                </c:pt>
                <c:pt idx="692">
                  <c:v>2.3233280000000001</c:v>
                </c:pt>
                <c:pt idx="693">
                  <c:v>2.2461479999999998</c:v>
                </c:pt>
                <c:pt idx="694">
                  <c:v>2.1621290000000002</c:v>
                </c:pt>
                <c:pt idx="695">
                  <c:v>2.037069999999999</c:v>
                </c:pt>
                <c:pt idx="696">
                  <c:v>1.95038</c:v>
                </c:pt>
                <c:pt idx="697">
                  <c:v>2.0831599999999999</c:v>
                </c:pt>
                <c:pt idx="698">
                  <c:v>1.6769499999999999</c:v>
                </c:pt>
                <c:pt idx="699">
                  <c:v>1.6631359999999999</c:v>
                </c:pt>
                <c:pt idx="700">
                  <c:v>2.0333760000000001</c:v>
                </c:pt>
                <c:pt idx="701">
                  <c:v>2.1348280000000002</c:v>
                </c:pt>
                <c:pt idx="702">
                  <c:v>1.858916</c:v>
                </c:pt>
                <c:pt idx="703">
                  <c:v>1.7043820000000001</c:v>
                </c:pt>
                <c:pt idx="704">
                  <c:v>1.916169</c:v>
                </c:pt>
                <c:pt idx="705">
                  <c:v>1.802635</c:v>
                </c:pt>
                <c:pt idx="706">
                  <c:v>1.9163060000000001</c:v>
                </c:pt>
                <c:pt idx="707">
                  <c:v>1.9213359999999999</c:v>
                </c:pt>
                <c:pt idx="708">
                  <c:v>1.9858769999999999</c:v>
                </c:pt>
                <c:pt idx="709">
                  <c:v>1.702161</c:v>
                </c:pt>
                <c:pt idx="710">
                  <c:v>1.7929850000000001</c:v>
                </c:pt>
                <c:pt idx="711">
                  <c:v>1.8131930000000001</c:v>
                </c:pt>
                <c:pt idx="712">
                  <c:v>1.712553</c:v>
                </c:pt>
                <c:pt idx="713">
                  <c:v>1.6043700000000001</c:v>
                </c:pt>
                <c:pt idx="714">
                  <c:v>1.5881400000000001</c:v>
                </c:pt>
                <c:pt idx="715">
                  <c:v>1.547685</c:v>
                </c:pt>
                <c:pt idx="716">
                  <c:v>1.394185</c:v>
                </c:pt>
                <c:pt idx="717">
                  <c:v>1.5728070000000001</c:v>
                </c:pt>
                <c:pt idx="718">
                  <c:v>1.5651079999999999</c:v>
                </c:pt>
                <c:pt idx="719">
                  <c:v>1.6665669999999999</c:v>
                </c:pt>
                <c:pt idx="720">
                  <c:v>1.3553040000000001</c:v>
                </c:pt>
                <c:pt idx="721">
                  <c:v>1.3544970000000001</c:v>
                </c:pt>
                <c:pt idx="722">
                  <c:v>1.546044</c:v>
                </c:pt>
                <c:pt idx="723">
                  <c:v>1.4275679999999999</c:v>
                </c:pt>
                <c:pt idx="724">
                  <c:v>1.3500270000000001</c:v>
                </c:pt>
                <c:pt idx="725">
                  <c:v>1.277048</c:v>
                </c:pt>
                <c:pt idx="726">
                  <c:v>1.2247619999999999</c:v>
                </c:pt>
                <c:pt idx="727">
                  <c:v>1.296292</c:v>
                </c:pt>
                <c:pt idx="728">
                  <c:v>1.355145</c:v>
                </c:pt>
                <c:pt idx="729">
                  <c:v>1.1373819999999999</c:v>
                </c:pt>
                <c:pt idx="730">
                  <c:v>1.0633250000000001</c:v>
                </c:pt>
                <c:pt idx="731">
                  <c:v>1.2555190000000001</c:v>
                </c:pt>
                <c:pt idx="732">
                  <c:v>1.2865819999999999</c:v>
                </c:pt>
                <c:pt idx="733">
                  <c:v>1.2566139999999999</c:v>
                </c:pt>
                <c:pt idx="734">
                  <c:v>1.138687</c:v>
                </c:pt>
                <c:pt idx="735">
                  <c:v>1.2044539999999999</c:v>
                </c:pt>
                <c:pt idx="736">
                  <c:v>1.1458029999999999</c:v>
                </c:pt>
                <c:pt idx="737">
                  <c:v>1.1532960000000001</c:v>
                </c:pt>
                <c:pt idx="738">
                  <c:v>1.046721</c:v>
                </c:pt>
                <c:pt idx="739">
                  <c:v>1.057979</c:v>
                </c:pt>
                <c:pt idx="740">
                  <c:v>1.0849409999999999</c:v>
                </c:pt>
                <c:pt idx="741">
                  <c:v>1.0426519999999999</c:v>
                </c:pt>
                <c:pt idx="742">
                  <c:v>1.087715</c:v>
                </c:pt>
                <c:pt idx="743">
                  <c:v>1.204202</c:v>
                </c:pt>
                <c:pt idx="744">
                  <c:v>0.84420700000000004</c:v>
                </c:pt>
                <c:pt idx="745">
                  <c:v>0.92859800000000003</c:v>
                </c:pt>
                <c:pt idx="746">
                  <c:v>0.82264700000000002</c:v>
                </c:pt>
                <c:pt idx="747">
                  <c:v>0.83145599999999997</c:v>
                </c:pt>
                <c:pt idx="748">
                  <c:v>0.80968099999999998</c:v>
                </c:pt>
                <c:pt idx="749">
                  <c:v>0.77971900000000005</c:v>
                </c:pt>
                <c:pt idx="750">
                  <c:v>0.89965300000000004</c:v>
                </c:pt>
                <c:pt idx="751">
                  <c:v>0.89427299999999998</c:v>
                </c:pt>
                <c:pt idx="752">
                  <c:v>0.86826999999999999</c:v>
                </c:pt>
                <c:pt idx="753">
                  <c:v>0.85282199999999997</c:v>
                </c:pt>
                <c:pt idx="754">
                  <c:v>0.776057</c:v>
                </c:pt>
                <c:pt idx="755">
                  <c:v>0.72271799999999997</c:v>
                </c:pt>
                <c:pt idx="756">
                  <c:v>0.70652400000000004</c:v>
                </c:pt>
                <c:pt idx="757">
                  <c:v>0.72868100000000002</c:v>
                </c:pt>
                <c:pt idx="758">
                  <c:v>0.74068800000000001</c:v>
                </c:pt>
                <c:pt idx="759">
                  <c:v>0.89022500000000004</c:v>
                </c:pt>
                <c:pt idx="760">
                  <c:v>0.67835800000000002</c:v>
                </c:pt>
                <c:pt idx="761">
                  <c:v>0.57289699999999999</c:v>
                </c:pt>
                <c:pt idx="762">
                  <c:v>0.57581300000000002</c:v>
                </c:pt>
                <c:pt idx="763">
                  <c:v>0.566693</c:v>
                </c:pt>
                <c:pt idx="764">
                  <c:v>0.91186999999999996</c:v>
                </c:pt>
                <c:pt idx="765">
                  <c:v>0.84082900000000005</c:v>
                </c:pt>
                <c:pt idx="766">
                  <c:v>0.66357200000000005</c:v>
                </c:pt>
                <c:pt idx="767">
                  <c:v>2.0614400000000002</c:v>
                </c:pt>
                <c:pt idx="768">
                  <c:v>1.3937980000000001</c:v>
                </c:pt>
                <c:pt idx="769">
                  <c:v>1.48454</c:v>
                </c:pt>
                <c:pt idx="770">
                  <c:v>1.155651</c:v>
                </c:pt>
                <c:pt idx="771">
                  <c:v>0.95688499999999999</c:v>
                </c:pt>
                <c:pt idx="772">
                  <c:v>0.85238499999999995</c:v>
                </c:pt>
                <c:pt idx="773">
                  <c:v>0.79428699999999997</c:v>
                </c:pt>
                <c:pt idx="774">
                  <c:v>0.77369200000000005</c:v>
                </c:pt>
                <c:pt idx="775">
                  <c:v>0.76878899999999994</c:v>
                </c:pt>
                <c:pt idx="776">
                  <c:v>0.66875200000000001</c:v>
                </c:pt>
                <c:pt idx="777">
                  <c:v>0.646818</c:v>
                </c:pt>
                <c:pt idx="778">
                  <c:v>0.62820500000000001</c:v>
                </c:pt>
                <c:pt idx="779">
                  <c:v>0.639181</c:v>
                </c:pt>
                <c:pt idx="780">
                  <c:v>0.61374300000000004</c:v>
                </c:pt>
                <c:pt idx="781">
                  <c:v>0.55848699999999996</c:v>
                </c:pt>
                <c:pt idx="782">
                  <c:v>0.76298200000000005</c:v>
                </c:pt>
                <c:pt idx="783">
                  <c:v>0.59934399999999999</c:v>
                </c:pt>
                <c:pt idx="784">
                  <c:v>2.017128</c:v>
                </c:pt>
                <c:pt idx="785">
                  <c:v>1.1907760000000001</c:v>
                </c:pt>
                <c:pt idx="786">
                  <c:v>0.91314799999999996</c:v>
                </c:pt>
                <c:pt idx="787">
                  <c:v>0.69019900000000001</c:v>
                </c:pt>
                <c:pt idx="788">
                  <c:v>0.70814900000000003</c:v>
                </c:pt>
                <c:pt idx="789">
                  <c:v>0.63944299999999998</c:v>
                </c:pt>
                <c:pt idx="790">
                  <c:v>0.63826000000000005</c:v>
                </c:pt>
                <c:pt idx="791">
                  <c:v>0.65224899999999997</c:v>
                </c:pt>
                <c:pt idx="792">
                  <c:v>0.607151</c:v>
                </c:pt>
                <c:pt idx="793">
                  <c:v>0.57896800000000004</c:v>
                </c:pt>
                <c:pt idx="794">
                  <c:v>0.74418399999999996</c:v>
                </c:pt>
                <c:pt idx="795">
                  <c:v>0.55304500000000001</c:v>
                </c:pt>
                <c:pt idx="796">
                  <c:v>0.53299700000000005</c:v>
                </c:pt>
                <c:pt idx="797">
                  <c:v>0.44266100000000003</c:v>
                </c:pt>
                <c:pt idx="798">
                  <c:v>0.46187299999999998</c:v>
                </c:pt>
                <c:pt idx="799">
                  <c:v>0.51989700000000005</c:v>
                </c:pt>
                <c:pt idx="800">
                  <c:v>0.47628700000000002</c:v>
                </c:pt>
                <c:pt idx="801">
                  <c:v>0.45381500000000002</c:v>
                </c:pt>
                <c:pt idx="802">
                  <c:v>0.44082500000000002</c:v>
                </c:pt>
                <c:pt idx="803">
                  <c:v>0.43499399999999999</c:v>
                </c:pt>
                <c:pt idx="804">
                  <c:v>0.40931800000000002</c:v>
                </c:pt>
                <c:pt idx="805">
                  <c:v>0.41725800000000002</c:v>
                </c:pt>
                <c:pt idx="806">
                  <c:v>0.40168700000000002</c:v>
                </c:pt>
                <c:pt idx="807">
                  <c:v>0.41478100000000001</c:v>
                </c:pt>
                <c:pt idx="808">
                  <c:v>0.39106099999999999</c:v>
                </c:pt>
                <c:pt idx="809">
                  <c:v>0.37914100000000001</c:v>
                </c:pt>
                <c:pt idx="810">
                  <c:v>0.365533</c:v>
                </c:pt>
                <c:pt idx="811">
                  <c:v>0.31846200000000002</c:v>
                </c:pt>
                <c:pt idx="812">
                  <c:v>0.35204299999999999</c:v>
                </c:pt>
                <c:pt idx="813">
                  <c:v>0.29975299999999999</c:v>
                </c:pt>
                <c:pt idx="814">
                  <c:v>0.370064</c:v>
                </c:pt>
                <c:pt idx="815">
                  <c:v>0.35397000000000001</c:v>
                </c:pt>
                <c:pt idx="816">
                  <c:v>0.87524400000000002</c:v>
                </c:pt>
                <c:pt idx="817">
                  <c:v>0.65018900000000002</c:v>
                </c:pt>
                <c:pt idx="818">
                  <c:v>0.41190199999999999</c:v>
                </c:pt>
                <c:pt idx="819">
                  <c:v>0.337615</c:v>
                </c:pt>
                <c:pt idx="820">
                  <c:v>0.30414099999999999</c:v>
                </c:pt>
                <c:pt idx="821">
                  <c:v>0.29936699999999999</c:v>
                </c:pt>
                <c:pt idx="822">
                  <c:v>0.31000899999999998</c:v>
                </c:pt>
                <c:pt idx="823">
                  <c:v>0.338557</c:v>
                </c:pt>
                <c:pt idx="824">
                  <c:v>0.32734999999999997</c:v>
                </c:pt>
                <c:pt idx="825">
                  <c:v>0.42164099999999999</c:v>
                </c:pt>
                <c:pt idx="826">
                  <c:v>0.30557499999999999</c:v>
                </c:pt>
                <c:pt idx="827">
                  <c:v>0.23341000000000001</c:v>
                </c:pt>
                <c:pt idx="828">
                  <c:v>0.243835</c:v>
                </c:pt>
                <c:pt idx="829">
                  <c:v>0.256857</c:v>
                </c:pt>
                <c:pt idx="830">
                  <c:v>0.22465199999999999</c:v>
                </c:pt>
                <c:pt idx="831">
                  <c:v>0.24746699999999999</c:v>
                </c:pt>
                <c:pt idx="832">
                  <c:v>0.23119300000000001</c:v>
                </c:pt>
                <c:pt idx="833">
                  <c:v>0.28300399999999998</c:v>
                </c:pt>
                <c:pt idx="834">
                  <c:v>0.26838899999999999</c:v>
                </c:pt>
                <c:pt idx="835">
                  <c:v>0.25584899999999999</c:v>
                </c:pt>
                <c:pt idx="836">
                  <c:v>0.26945599999999997</c:v>
                </c:pt>
                <c:pt idx="837">
                  <c:v>0.21731800000000001</c:v>
                </c:pt>
                <c:pt idx="838">
                  <c:v>0.19575500000000001</c:v>
                </c:pt>
                <c:pt idx="839">
                  <c:v>0.185945</c:v>
                </c:pt>
                <c:pt idx="840">
                  <c:v>0.77113699999999996</c:v>
                </c:pt>
                <c:pt idx="841">
                  <c:v>0.77258599999999999</c:v>
                </c:pt>
                <c:pt idx="842">
                  <c:v>0.57238699999999998</c:v>
                </c:pt>
                <c:pt idx="843">
                  <c:v>0.46590199999999998</c:v>
                </c:pt>
                <c:pt idx="844">
                  <c:v>0.37491799999999997</c:v>
                </c:pt>
                <c:pt idx="845">
                  <c:v>0.285167</c:v>
                </c:pt>
                <c:pt idx="846">
                  <c:v>0.24877299999999999</c:v>
                </c:pt>
                <c:pt idx="847">
                  <c:v>0.251469</c:v>
                </c:pt>
                <c:pt idx="848">
                  <c:v>0.25154500000000002</c:v>
                </c:pt>
                <c:pt idx="849">
                  <c:v>0.662906</c:v>
                </c:pt>
                <c:pt idx="850">
                  <c:v>1.2421040000000001</c:v>
                </c:pt>
                <c:pt idx="851">
                  <c:v>0.32807399999999998</c:v>
                </c:pt>
                <c:pt idx="852">
                  <c:v>0.92976099999999995</c:v>
                </c:pt>
                <c:pt idx="853">
                  <c:v>2.8361819999999991</c:v>
                </c:pt>
                <c:pt idx="854">
                  <c:v>2.1793070000000001</c:v>
                </c:pt>
                <c:pt idx="855">
                  <c:v>2.012716999999999</c:v>
                </c:pt>
                <c:pt idx="856">
                  <c:v>1.7643990000000001</c:v>
                </c:pt>
                <c:pt idx="857">
                  <c:v>2.1293929999999999</c:v>
                </c:pt>
                <c:pt idx="858">
                  <c:v>1.308562</c:v>
                </c:pt>
                <c:pt idx="859">
                  <c:v>1.921702</c:v>
                </c:pt>
                <c:pt idx="860">
                  <c:v>1.2811189999999999</c:v>
                </c:pt>
                <c:pt idx="861">
                  <c:v>0.92821900000000002</c:v>
                </c:pt>
                <c:pt idx="862">
                  <c:v>0.75719800000000004</c:v>
                </c:pt>
                <c:pt idx="863">
                  <c:v>1.740575</c:v>
                </c:pt>
                <c:pt idx="864">
                  <c:v>2.7083300000000001</c:v>
                </c:pt>
                <c:pt idx="865">
                  <c:v>2.6103830000000001</c:v>
                </c:pt>
                <c:pt idx="866">
                  <c:v>2.5837850000000002</c:v>
                </c:pt>
                <c:pt idx="867">
                  <c:v>2.1082019999999999</c:v>
                </c:pt>
                <c:pt idx="868">
                  <c:v>2.1539790000000001</c:v>
                </c:pt>
                <c:pt idx="869">
                  <c:v>2.037288999999999</c:v>
                </c:pt>
                <c:pt idx="870">
                  <c:v>2.7498149999999999</c:v>
                </c:pt>
                <c:pt idx="871">
                  <c:v>2.415195999999999</c:v>
                </c:pt>
                <c:pt idx="872">
                  <c:v>1.236251</c:v>
                </c:pt>
                <c:pt idx="873">
                  <c:v>1.4555610000000001</c:v>
                </c:pt>
                <c:pt idx="874">
                  <c:v>1.1769480000000001</c:v>
                </c:pt>
                <c:pt idx="875">
                  <c:v>1.5993360000000001</c:v>
                </c:pt>
                <c:pt idx="876">
                  <c:v>2.455684999999999</c:v>
                </c:pt>
                <c:pt idx="877">
                  <c:v>2.112168</c:v>
                </c:pt>
                <c:pt idx="878">
                  <c:v>1.8060350000000001</c:v>
                </c:pt>
                <c:pt idx="879">
                  <c:v>1.5026250000000001</c:v>
                </c:pt>
                <c:pt idx="880">
                  <c:v>0.84603399999999995</c:v>
                </c:pt>
                <c:pt idx="881">
                  <c:v>1.350573</c:v>
                </c:pt>
                <c:pt idx="882">
                  <c:v>2.6576819999999999</c:v>
                </c:pt>
                <c:pt idx="883">
                  <c:v>2.9269720000000001</c:v>
                </c:pt>
                <c:pt idx="884">
                  <c:v>1.8566670000000001</c:v>
                </c:pt>
                <c:pt idx="885">
                  <c:v>3.125268999999999</c:v>
                </c:pt>
                <c:pt idx="886">
                  <c:v>2.986232999999999</c:v>
                </c:pt>
                <c:pt idx="887">
                  <c:v>3.0888719999999998</c:v>
                </c:pt>
                <c:pt idx="888">
                  <c:v>2.8784809999999981</c:v>
                </c:pt>
                <c:pt idx="889">
                  <c:v>3.0241030000000002</c:v>
                </c:pt>
                <c:pt idx="890">
                  <c:v>2.950399</c:v>
                </c:pt>
                <c:pt idx="891">
                  <c:v>3.028862999999999</c:v>
                </c:pt>
                <c:pt idx="892">
                  <c:v>3.143024</c:v>
                </c:pt>
                <c:pt idx="893">
                  <c:v>2.979222</c:v>
                </c:pt>
                <c:pt idx="894">
                  <c:v>2.6772149999999999</c:v>
                </c:pt>
                <c:pt idx="895">
                  <c:v>2.5031629999999998</c:v>
                </c:pt>
                <c:pt idx="896">
                  <c:v>2.9512230000000002</c:v>
                </c:pt>
                <c:pt idx="897">
                  <c:v>2.9612470000000002</c:v>
                </c:pt>
                <c:pt idx="898">
                  <c:v>2.845861999999999</c:v>
                </c:pt>
                <c:pt idx="899">
                  <c:v>3.0898310000000002</c:v>
                </c:pt>
                <c:pt idx="900">
                  <c:v>2.7492549999999998</c:v>
                </c:pt>
                <c:pt idx="901">
                  <c:v>2.2097660000000001</c:v>
                </c:pt>
                <c:pt idx="902">
                  <c:v>2.899197</c:v>
                </c:pt>
                <c:pt idx="903">
                  <c:v>3.1261260000000002</c:v>
                </c:pt>
                <c:pt idx="904">
                  <c:v>2.7088179999999999</c:v>
                </c:pt>
                <c:pt idx="905">
                  <c:v>2.7052450000000001</c:v>
                </c:pt>
                <c:pt idx="906">
                  <c:v>2.160631</c:v>
                </c:pt>
                <c:pt idx="907">
                  <c:v>2.2482319999999998</c:v>
                </c:pt>
                <c:pt idx="908">
                  <c:v>2.6723549999999991</c:v>
                </c:pt>
                <c:pt idx="909">
                  <c:v>2.3634210000000002</c:v>
                </c:pt>
                <c:pt idx="910">
                  <c:v>1.9531780000000001</c:v>
                </c:pt>
                <c:pt idx="911">
                  <c:v>2.637902</c:v>
                </c:pt>
                <c:pt idx="912">
                  <c:v>3.1167690000000001</c:v>
                </c:pt>
                <c:pt idx="913">
                  <c:v>2.7813050000000001</c:v>
                </c:pt>
                <c:pt idx="914">
                  <c:v>2.3549280000000001</c:v>
                </c:pt>
                <c:pt idx="915">
                  <c:v>2.1649349999999998</c:v>
                </c:pt>
                <c:pt idx="916">
                  <c:v>2.3915749999999991</c:v>
                </c:pt>
                <c:pt idx="917">
                  <c:v>0.70101100000000005</c:v>
                </c:pt>
                <c:pt idx="918">
                  <c:v>2.8605740000000002</c:v>
                </c:pt>
                <c:pt idx="919">
                  <c:v>2.4370850000000002</c:v>
                </c:pt>
                <c:pt idx="920">
                  <c:v>0.90543499999999999</c:v>
                </c:pt>
                <c:pt idx="921">
                  <c:v>2.629327</c:v>
                </c:pt>
                <c:pt idx="922">
                  <c:v>0.45101400000000003</c:v>
                </c:pt>
                <c:pt idx="923">
                  <c:v>1.5345660000000001</c:v>
                </c:pt>
                <c:pt idx="924">
                  <c:v>2.465618999999998</c:v>
                </c:pt>
                <c:pt idx="925">
                  <c:v>1.929953</c:v>
                </c:pt>
                <c:pt idx="926">
                  <c:v>0.178152</c:v>
                </c:pt>
                <c:pt idx="927">
                  <c:v>2.341966999999999</c:v>
                </c:pt>
                <c:pt idx="928">
                  <c:v>1.4232469999999999</c:v>
                </c:pt>
                <c:pt idx="929">
                  <c:v>0.67418900000000004</c:v>
                </c:pt>
                <c:pt idx="930">
                  <c:v>2.2085430000000001</c:v>
                </c:pt>
                <c:pt idx="931">
                  <c:v>2.0884969999999998</c:v>
                </c:pt>
                <c:pt idx="932">
                  <c:v>1.7944100000000001</c:v>
                </c:pt>
                <c:pt idx="933">
                  <c:v>2.1899359999999999</c:v>
                </c:pt>
                <c:pt idx="934">
                  <c:v>2.2853520000000001</c:v>
                </c:pt>
                <c:pt idx="935">
                  <c:v>2.0523120000000001</c:v>
                </c:pt>
                <c:pt idx="936">
                  <c:v>1.0827800000000001</c:v>
                </c:pt>
                <c:pt idx="937">
                  <c:v>2.3777210000000002</c:v>
                </c:pt>
                <c:pt idx="938">
                  <c:v>1.20343</c:v>
                </c:pt>
                <c:pt idx="939">
                  <c:v>0.121716</c:v>
                </c:pt>
                <c:pt idx="940">
                  <c:v>1.3867659999999999</c:v>
                </c:pt>
                <c:pt idx="941">
                  <c:v>1.930795</c:v>
                </c:pt>
                <c:pt idx="942">
                  <c:v>2.8929379999999991</c:v>
                </c:pt>
                <c:pt idx="943">
                  <c:v>1.2862359999999999</c:v>
                </c:pt>
                <c:pt idx="944">
                  <c:v>2.1719949999999999</c:v>
                </c:pt>
                <c:pt idx="945">
                  <c:v>1.9839690000000001</c:v>
                </c:pt>
                <c:pt idx="946">
                  <c:v>1.277374</c:v>
                </c:pt>
                <c:pt idx="947">
                  <c:v>0.56586099999999995</c:v>
                </c:pt>
                <c:pt idx="948">
                  <c:v>3.1486360000000002</c:v>
                </c:pt>
                <c:pt idx="949">
                  <c:v>2.0787960000000001</c:v>
                </c:pt>
                <c:pt idx="950">
                  <c:v>2.418169999999999</c:v>
                </c:pt>
                <c:pt idx="951">
                  <c:v>1.068721</c:v>
                </c:pt>
                <c:pt idx="952">
                  <c:v>2.7505470000000001</c:v>
                </c:pt>
                <c:pt idx="953">
                  <c:v>2.2837749999999999</c:v>
                </c:pt>
                <c:pt idx="954">
                  <c:v>1.4270929999999999</c:v>
                </c:pt>
                <c:pt idx="955">
                  <c:v>2.6486969999999999</c:v>
                </c:pt>
                <c:pt idx="956">
                  <c:v>1.316314</c:v>
                </c:pt>
                <c:pt idx="957">
                  <c:v>2.5107119999999998</c:v>
                </c:pt>
                <c:pt idx="958">
                  <c:v>0.388596</c:v>
                </c:pt>
                <c:pt idx="959">
                  <c:v>0.53242800000000001</c:v>
                </c:pt>
                <c:pt idx="960">
                  <c:v>2.8693240000000002</c:v>
                </c:pt>
                <c:pt idx="961">
                  <c:v>2.4950589999999959</c:v>
                </c:pt>
                <c:pt idx="962">
                  <c:v>0.555535</c:v>
                </c:pt>
                <c:pt idx="963">
                  <c:v>2.8550409999999959</c:v>
                </c:pt>
                <c:pt idx="964">
                  <c:v>2.876757999999997</c:v>
                </c:pt>
                <c:pt idx="965">
                  <c:v>3.6198060000000001</c:v>
                </c:pt>
                <c:pt idx="966">
                  <c:v>3.1234829999999998</c:v>
                </c:pt>
                <c:pt idx="967">
                  <c:v>0.56003000000000003</c:v>
                </c:pt>
                <c:pt idx="968">
                  <c:v>2.832913</c:v>
                </c:pt>
                <c:pt idx="969">
                  <c:v>2.9501219999999999</c:v>
                </c:pt>
                <c:pt idx="970">
                  <c:v>3.059126</c:v>
                </c:pt>
                <c:pt idx="971">
                  <c:v>3.2506339999999998</c:v>
                </c:pt>
                <c:pt idx="972">
                  <c:v>2.84639</c:v>
                </c:pt>
                <c:pt idx="973">
                  <c:v>3.5835270000000001</c:v>
                </c:pt>
                <c:pt idx="974">
                  <c:v>2.5812200000000001</c:v>
                </c:pt>
                <c:pt idx="975">
                  <c:v>3.0715379999999999</c:v>
                </c:pt>
                <c:pt idx="976">
                  <c:v>0.55648299999999995</c:v>
                </c:pt>
                <c:pt idx="977">
                  <c:v>3.6297419999999998</c:v>
                </c:pt>
                <c:pt idx="978">
                  <c:v>2.4593470000000002</c:v>
                </c:pt>
                <c:pt idx="979">
                  <c:v>3.117065999999999</c:v>
                </c:pt>
                <c:pt idx="980">
                  <c:v>2.925854999999999</c:v>
                </c:pt>
                <c:pt idx="981">
                  <c:v>3.3261549999999991</c:v>
                </c:pt>
                <c:pt idx="982">
                  <c:v>3.5835720000000002</c:v>
                </c:pt>
                <c:pt idx="983">
                  <c:v>2.8464670000000001</c:v>
                </c:pt>
                <c:pt idx="984">
                  <c:v>2.0607129999999998</c:v>
                </c:pt>
                <c:pt idx="985">
                  <c:v>3.8101820000000002</c:v>
                </c:pt>
                <c:pt idx="986">
                  <c:v>2.724745</c:v>
                </c:pt>
                <c:pt idx="987">
                  <c:v>3.475430999999999</c:v>
                </c:pt>
                <c:pt idx="988">
                  <c:v>3.6977509999999998</c:v>
                </c:pt>
                <c:pt idx="989">
                  <c:v>3.1527810000000001</c:v>
                </c:pt>
                <c:pt idx="990">
                  <c:v>3.2312940000000001</c:v>
                </c:pt>
                <c:pt idx="991">
                  <c:v>3.1538740000000001</c:v>
                </c:pt>
                <c:pt idx="992">
                  <c:v>2.725581</c:v>
                </c:pt>
                <c:pt idx="993">
                  <c:v>2.7997320000000001</c:v>
                </c:pt>
                <c:pt idx="994">
                  <c:v>3.013239</c:v>
                </c:pt>
                <c:pt idx="995">
                  <c:v>2.8707660000000002</c:v>
                </c:pt>
                <c:pt idx="996">
                  <c:v>3.176361</c:v>
                </c:pt>
                <c:pt idx="997">
                  <c:v>3.1880000000000002</c:v>
                </c:pt>
                <c:pt idx="998">
                  <c:v>1.9215040000000001</c:v>
                </c:pt>
                <c:pt idx="999">
                  <c:v>3.6894819999999999</c:v>
                </c:pt>
                <c:pt idx="1000">
                  <c:v>1.909192</c:v>
                </c:pt>
                <c:pt idx="1001">
                  <c:v>2.21061</c:v>
                </c:pt>
                <c:pt idx="1002">
                  <c:v>3.1603629999999998</c:v>
                </c:pt>
                <c:pt idx="1003">
                  <c:v>3.4882710000000001</c:v>
                </c:pt>
                <c:pt idx="1004">
                  <c:v>3.445932</c:v>
                </c:pt>
                <c:pt idx="1005">
                  <c:v>3.4375789999999991</c:v>
                </c:pt>
                <c:pt idx="1006">
                  <c:v>3.5848179999999998</c:v>
                </c:pt>
                <c:pt idx="1007">
                  <c:v>3.3621650000000001</c:v>
                </c:pt>
                <c:pt idx="1008">
                  <c:v>3.290152</c:v>
                </c:pt>
                <c:pt idx="1009">
                  <c:v>3.5752920000000001</c:v>
                </c:pt>
                <c:pt idx="1010">
                  <c:v>3.490155999999998</c:v>
                </c:pt>
                <c:pt idx="1011">
                  <c:v>3.3236880000000002</c:v>
                </c:pt>
                <c:pt idx="1012">
                  <c:v>3.668142</c:v>
                </c:pt>
                <c:pt idx="1013">
                  <c:v>3.6355879999999998</c:v>
                </c:pt>
                <c:pt idx="1014">
                  <c:v>3.5079150000000001</c:v>
                </c:pt>
                <c:pt idx="1015">
                  <c:v>3.539518999999999</c:v>
                </c:pt>
                <c:pt idx="1016">
                  <c:v>3.025059999999999</c:v>
                </c:pt>
                <c:pt idx="1017">
                  <c:v>1.5149680000000001</c:v>
                </c:pt>
                <c:pt idx="1018">
                  <c:v>3.0962510000000001</c:v>
                </c:pt>
                <c:pt idx="1019">
                  <c:v>3.4039060000000001</c:v>
                </c:pt>
                <c:pt idx="1020">
                  <c:v>3.552292</c:v>
                </c:pt>
                <c:pt idx="1021">
                  <c:v>3.628498</c:v>
                </c:pt>
                <c:pt idx="1022">
                  <c:v>3.5773190000000001</c:v>
                </c:pt>
                <c:pt idx="1023">
                  <c:v>3.4468160000000001</c:v>
                </c:pt>
                <c:pt idx="1024">
                  <c:v>3.498142999999998</c:v>
                </c:pt>
                <c:pt idx="1025">
                  <c:v>3.334818999999996</c:v>
                </c:pt>
                <c:pt idx="1026">
                  <c:v>3.4168439999999962</c:v>
                </c:pt>
                <c:pt idx="1027">
                  <c:v>3.3102170000000002</c:v>
                </c:pt>
                <c:pt idx="1028">
                  <c:v>3.1662219999999999</c:v>
                </c:pt>
                <c:pt idx="1029">
                  <c:v>3.1634600000000002</c:v>
                </c:pt>
                <c:pt idx="1030">
                  <c:v>3.318881999999999</c:v>
                </c:pt>
                <c:pt idx="1031">
                  <c:v>3.0347620000000002</c:v>
                </c:pt>
                <c:pt idx="1032">
                  <c:v>2.934058999999996</c:v>
                </c:pt>
                <c:pt idx="1033">
                  <c:v>2.9473099999999999</c:v>
                </c:pt>
                <c:pt idx="1034">
                  <c:v>2.8141970000000001</c:v>
                </c:pt>
                <c:pt idx="1035">
                  <c:v>2.7510680000000001</c:v>
                </c:pt>
                <c:pt idx="1036">
                  <c:v>2.7859349999999998</c:v>
                </c:pt>
                <c:pt idx="1037">
                  <c:v>2.885008</c:v>
                </c:pt>
                <c:pt idx="1038">
                  <c:v>2.444148999999999</c:v>
                </c:pt>
                <c:pt idx="1039">
                  <c:v>2.546494</c:v>
                </c:pt>
                <c:pt idx="1040">
                  <c:v>2.919197</c:v>
                </c:pt>
                <c:pt idx="1041">
                  <c:v>2.7052909999999999</c:v>
                </c:pt>
                <c:pt idx="1042">
                  <c:v>2.7380610000000001</c:v>
                </c:pt>
                <c:pt idx="1043">
                  <c:v>2.6854420000000001</c:v>
                </c:pt>
                <c:pt idx="1044">
                  <c:v>2.561191</c:v>
                </c:pt>
                <c:pt idx="1045">
                  <c:v>2.506918999999999</c:v>
                </c:pt>
                <c:pt idx="1046">
                  <c:v>2.4982630000000001</c:v>
                </c:pt>
                <c:pt idx="1047">
                  <c:v>2.723897</c:v>
                </c:pt>
                <c:pt idx="1048">
                  <c:v>2.6365419999999991</c:v>
                </c:pt>
                <c:pt idx="1049">
                  <c:v>2.570603999999999</c:v>
                </c:pt>
                <c:pt idx="1050">
                  <c:v>2.6750280000000002</c:v>
                </c:pt>
                <c:pt idx="1051">
                  <c:v>2.4410150000000002</c:v>
                </c:pt>
                <c:pt idx="1052">
                  <c:v>2.4788960000000002</c:v>
                </c:pt>
                <c:pt idx="1053">
                  <c:v>2.3800620000000001</c:v>
                </c:pt>
                <c:pt idx="1054">
                  <c:v>2.3777910000000002</c:v>
                </c:pt>
                <c:pt idx="1055">
                  <c:v>2.235973</c:v>
                </c:pt>
                <c:pt idx="1056">
                  <c:v>2.1585000000000001</c:v>
                </c:pt>
                <c:pt idx="1057">
                  <c:v>2.18099</c:v>
                </c:pt>
                <c:pt idx="1058">
                  <c:v>2.1442999999999999</c:v>
                </c:pt>
                <c:pt idx="1059">
                  <c:v>2.167751</c:v>
                </c:pt>
                <c:pt idx="1060">
                  <c:v>2.1483599999999998</c:v>
                </c:pt>
                <c:pt idx="1061">
                  <c:v>2.0518290000000001</c:v>
                </c:pt>
                <c:pt idx="1062">
                  <c:v>2.006386</c:v>
                </c:pt>
                <c:pt idx="1063">
                  <c:v>2.0487030000000002</c:v>
                </c:pt>
                <c:pt idx="1064">
                  <c:v>1.9945079999999999</c:v>
                </c:pt>
                <c:pt idx="1065">
                  <c:v>1.9311339999999999</c:v>
                </c:pt>
                <c:pt idx="1066">
                  <c:v>1.8967879999999999</c:v>
                </c:pt>
                <c:pt idx="1067">
                  <c:v>1.825542</c:v>
                </c:pt>
                <c:pt idx="1068">
                  <c:v>1.8394440000000001</c:v>
                </c:pt>
                <c:pt idx="1069">
                  <c:v>1.9335</c:v>
                </c:pt>
                <c:pt idx="1070">
                  <c:v>1.892261</c:v>
                </c:pt>
                <c:pt idx="1071">
                  <c:v>1.88618</c:v>
                </c:pt>
                <c:pt idx="1072">
                  <c:v>1.8487119999999999</c:v>
                </c:pt>
                <c:pt idx="1073">
                  <c:v>1.962842</c:v>
                </c:pt>
                <c:pt idx="1074">
                  <c:v>1.86093</c:v>
                </c:pt>
                <c:pt idx="1075">
                  <c:v>2.099653</c:v>
                </c:pt>
                <c:pt idx="1076">
                  <c:v>1.727474</c:v>
                </c:pt>
                <c:pt idx="1077">
                  <c:v>1.6192260000000001</c:v>
                </c:pt>
                <c:pt idx="1078">
                  <c:v>1.6706449999999999</c:v>
                </c:pt>
                <c:pt idx="1079">
                  <c:v>1.62459</c:v>
                </c:pt>
                <c:pt idx="1080">
                  <c:v>1.6651769999999999</c:v>
                </c:pt>
                <c:pt idx="1081">
                  <c:v>1.5740209999999999</c:v>
                </c:pt>
                <c:pt idx="1082">
                  <c:v>1.5446679999999999</c:v>
                </c:pt>
                <c:pt idx="1083">
                  <c:v>1.5604789999999999</c:v>
                </c:pt>
                <c:pt idx="1084">
                  <c:v>1.5520339999999999</c:v>
                </c:pt>
                <c:pt idx="1085">
                  <c:v>1.5921860000000001</c:v>
                </c:pt>
                <c:pt idx="1086">
                  <c:v>1.275992</c:v>
                </c:pt>
                <c:pt idx="1087">
                  <c:v>1.211166</c:v>
                </c:pt>
                <c:pt idx="1088">
                  <c:v>1.2085729999999999</c:v>
                </c:pt>
                <c:pt idx="1089">
                  <c:v>1.232445</c:v>
                </c:pt>
                <c:pt idx="1090">
                  <c:v>1.2935000000000001</c:v>
                </c:pt>
                <c:pt idx="1091">
                  <c:v>1.2473069999999999</c:v>
                </c:pt>
                <c:pt idx="1092">
                  <c:v>1.176904</c:v>
                </c:pt>
                <c:pt idx="1093">
                  <c:v>1.3221620000000001</c:v>
                </c:pt>
                <c:pt idx="1094">
                  <c:v>1.3777410000000001</c:v>
                </c:pt>
                <c:pt idx="1095">
                  <c:v>1.2741819999999999</c:v>
                </c:pt>
                <c:pt idx="1096">
                  <c:v>1.282241</c:v>
                </c:pt>
                <c:pt idx="1097">
                  <c:v>1.283517</c:v>
                </c:pt>
                <c:pt idx="1098">
                  <c:v>1.2138789999999999</c:v>
                </c:pt>
                <c:pt idx="1099">
                  <c:v>1.186059</c:v>
                </c:pt>
                <c:pt idx="1100">
                  <c:v>1.1967159999999999</c:v>
                </c:pt>
                <c:pt idx="1101">
                  <c:v>1.1732990000000001</c:v>
                </c:pt>
                <c:pt idx="1102">
                  <c:v>1.1759059999999999</c:v>
                </c:pt>
                <c:pt idx="1103">
                  <c:v>1.2172620000000001</c:v>
                </c:pt>
                <c:pt idx="1104">
                  <c:v>1.425214</c:v>
                </c:pt>
                <c:pt idx="1105">
                  <c:v>1.1533599999999999</c:v>
                </c:pt>
                <c:pt idx="1106">
                  <c:v>1.0670599999999999</c:v>
                </c:pt>
                <c:pt idx="1107">
                  <c:v>1.0517609999999999</c:v>
                </c:pt>
                <c:pt idx="1108">
                  <c:v>1.066999</c:v>
                </c:pt>
                <c:pt idx="1109">
                  <c:v>1.046427</c:v>
                </c:pt>
                <c:pt idx="1110">
                  <c:v>0.98022200000000004</c:v>
                </c:pt>
                <c:pt idx="1111">
                  <c:v>0.80293700000000001</c:v>
                </c:pt>
                <c:pt idx="1112">
                  <c:v>0.689967</c:v>
                </c:pt>
                <c:pt idx="1113">
                  <c:v>0.84649700000000005</c:v>
                </c:pt>
                <c:pt idx="1114">
                  <c:v>0.66454299999999999</c:v>
                </c:pt>
                <c:pt idx="1115">
                  <c:v>0.89742500000000003</c:v>
                </c:pt>
                <c:pt idx="1116">
                  <c:v>0.90822099999999995</c:v>
                </c:pt>
                <c:pt idx="1117">
                  <c:v>0.92149999999999999</c:v>
                </c:pt>
                <c:pt idx="1118">
                  <c:v>0.95597200000000004</c:v>
                </c:pt>
                <c:pt idx="1119">
                  <c:v>0.90862699999999996</c:v>
                </c:pt>
                <c:pt idx="1120">
                  <c:v>0.84318599999999999</c:v>
                </c:pt>
                <c:pt idx="1121">
                  <c:v>0.85679400000000006</c:v>
                </c:pt>
                <c:pt idx="1122">
                  <c:v>0.868344</c:v>
                </c:pt>
                <c:pt idx="1123">
                  <c:v>0.85251399999999999</c:v>
                </c:pt>
                <c:pt idx="1124">
                  <c:v>0.86666600000000005</c:v>
                </c:pt>
                <c:pt idx="1125">
                  <c:v>0.77725699999999998</c:v>
                </c:pt>
                <c:pt idx="1126">
                  <c:v>0.79058399999999995</c:v>
                </c:pt>
                <c:pt idx="1127">
                  <c:v>0.91843300000000005</c:v>
                </c:pt>
                <c:pt idx="1128">
                  <c:v>0.82475200000000004</c:v>
                </c:pt>
                <c:pt idx="1129">
                  <c:v>0.70004900000000003</c:v>
                </c:pt>
                <c:pt idx="1130">
                  <c:v>0.71097500000000002</c:v>
                </c:pt>
                <c:pt idx="1131">
                  <c:v>0.52789699999999995</c:v>
                </c:pt>
                <c:pt idx="1132">
                  <c:v>0.62256900000000004</c:v>
                </c:pt>
                <c:pt idx="1133">
                  <c:v>0.680867</c:v>
                </c:pt>
                <c:pt idx="1134">
                  <c:v>1.119243</c:v>
                </c:pt>
                <c:pt idx="1135">
                  <c:v>0.76571100000000003</c:v>
                </c:pt>
                <c:pt idx="1136">
                  <c:v>0.66953799999999997</c:v>
                </c:pt>
                <c:pt idx="1137">
                  <c:v>0.66231499999999999</c:v>
                </c:pt>
                <c:pt idx="1138">
                  <c:v>0.753363</c:v>
                </c:pt>
                <c:pt idx="1139">
                  <c:v>0.68822300000000003</c:v>
                </c:pt>
                <c:pt idx="1140">
                  <c:v>0.69844899999999999</c:v>
                </c:pt>
                <c:pt idx="1141">
                  <c:v>0.54848200000000003</c:v>
                </c:pt>
                <c:pt idx="1142">
                  <c:v>0.65150799999999998</c:v>
                </c:pt>
                <c:pt idx="1143">
                  <c:v>0.62359299999999995</c:v>
                </c:pt>
                <c:pt idx="1144">
                  <c:v>0.61331800000000003</c:v>
                </c:pt>
                <c:pt idx="1145">
                  <c:v>0.77443600000000001</c:v>
                </c:pt>
                <c:pt idx="1146">
                  <c:v>0.64818299999999995</c:v>
                </c:pt>
                <c:pt idx="1147">
                  <c:v>0.52184799999999998</c:v>
                </c:pt>
                <c:pt idx="1148">
                  <c:v>0.60110399999999997</c:v>
                </c:pt>
                <c:pt idx="1149">
                  <c:v>0.59669700000000003</c:v>
                </c:pt>
                <c:pt idx="1150">
                  <c:v>0.59293700000000005</c:v>
                </c:pt>
                <c:pt idx="1151">
                  <c:v>1.4943569999999999</c:v>
                </c:pt>
                <c:pt idx="1152">
                  <c:v>0.84567800000000004</c:v>
                </c:pt>
                <c:pt idx="1153">
                  <c:v>0.78570399999999996</c:v>
                </c:pt>
                <c:pt idx="1154">
                  <c:v>0.61837799999999998</c:v>
                </c:pt>
                <c:pt idx="1155">
                  <c:v>0.59837300000000004</c:v>
                </c:pt>
                <c:pt idx="1156">
                  <c:v>0.59020099999999998</c:v>
                </c:pt>
                <c:pt idx="1157">
                  <c:v>0.51717800000000003</c:v>
                </c:pt>
                <c:pt idx="1158">
                  <c:v>0.495587</c:v>
                </c:pt>
                <c:pt idx="1159">
                  <c:v>0.70296800000000004</c:v>
                </c:pt>
                <c:pt idx="1160">
                  <c:v>0.47330100000000003</c:v>
                </c:pt>
                <c:pt idx="1161">
                  <c:v>0.426012</c:v>
                </c:pt>
                <c:pt idx="1162">
                  <c:v>0.47745500000000002</c:v>
                </c:pt>
                <c:pt idx="1163">
                  <c:v>0.42406199999999999</c:v>
                </c:pt>
                <c:pt idx="1164">
                  <c:v>0.45720499999999997</c:v>
                </c:pt>
                <c:pt idx="1165">
                  <c:v>0.43801400000000001</c:v>
                </c:pt>
                <c:pt idx="1166">
                  <c:v>1.1196440000000001</c:v>
                </c:pt>
                <c:pt idx="1167">
                  <c:v>1.8543590000000001</c:v>
                </c:pt>
                <c:pt idx="1168">
                  <c:v>0.99031899999999995</c:v>
                </c:pt>
                <c:pt idx="1169">
                  <c:v>0.81185300000000005</c:v>
                </c:pt>
                <c:pt idx="1170">
                  <c:v>0.76871</c:v>
                </c:pt>
                <c:pt idx="1171">
                  <c:v>0.64712800000000004</c:v>
                </c:pt>
                <c:pt idx="1172">
                  <c:v>0.54145200000000004</c:v>
                </c:pt>
                <c:pt idx="1173">
                  <c:v>0.52218299999999995</c:v>
                </c:pt>
                <c:pt idx="1174">
                  <c:v>0.70568799999999998</c:v>
                </c:pt>
                <c:pt idx="1175">
                  <c:v>0.66961800000000005</c:v>
                </c:pt>
                <c:pt idx="1176">
                  <c:v>0.75905500000000004</c:v>
                </c:pt>
                <c:pt idx="1177">
                  <c:v>0.54447500000000004</c:v>
                </c:pt>
                <c:pt idx="1178">
                  <c:v>0.52060799999999996</c:v>
                </c:pt>
                <c:pt idx="1179">
                  <c:v>0.520984</c:v>
                </c:pt>
                <c:pt idx="1180">
                  <c:v>0.41649700000000001</c:v>
                </c:pt>
                <c:pt idx="1181">
                  <c:v>0.99384499999999998</c:v>
                </c:pt>
                <c:pt idx="1182">
                  <c:v>1.195006</c:v>
                </c:pt>
                <c:pt idx="1183">
                  <c:v>2.475476</c:v>
                </c:pt>
                <c:pt idx="1184">
                  <c:v>2.5059930000000001</c:v>
                </c:pt>
                <c:pt idx="1185">
                  <c:v>1.5885180000000001</c:v>
                </c:pt>
                <c:pt idx="1186">
                  <c:v>1.2028669999999999</c:v>
                </c:pt>
                <c:pt idx="1187">
                  <c:v>1.757147</c:v>
                </c:pt>
                <c:pt idx="1188">
                  <c:v>1.3220000000000001</c:v>
                </c:pt>
                <c:pt idx="1189">
                  <c:v>0.99921499999999996</c:v>
                </c:pt>
                <c:pt idx="1190">
                  <c:v>1.0329919999999999</c:v>
                </c:pt>
                <c:pt idx="1191">
                  <c:v>1.093756</c:v>
                </c:pt>
                <c:pt idx="1192">
                  <c:v>1.70031</c:v>
                </c:pt>
                <c:pt idx="1193">
                  <c:v>1.1755930000000001</c:v>
                </c:pt>
                <c:pt idx="1194">
                  <c:v>0.90346300000000002</c:v>
                </c:pt>
                <c:pt idx="1195">
                  <c:v>0.70918499999999995</c:v>
                </c:pt>
                <c:pt idx="1196">
                  <c:v>0.68241200000000002</c:v>
                </c:pt>
                <c:pt idx="1197">
                  <c:v>0.62417999999999996</c:v>
                </c:pt>
                <c:pt idx="1198">
                  <c:v>0.48972900000000003</c:v>
                </c:pt>
                <c:pt idx="1199">
                  <c:v>0.875139</c:v>
                </c:pt>
                <c:pt idx="1200">
                  <c:v>1.0475669999999999</c:v>
                </c:pt>
                <c:pt idx="1201">
                  <c:v>1.135348</c:v>
                </c:pt>
                <c:pt idx="1202">
                  <c:v>2.4483030000000001</c:v>
                </c:pt>
                <c:pt idx="1203">
                  <c:v>2.663754</c:v>
                </c:pt>
                <c:pt idx="1204">
                  <c:v>1.252087</c:v>
                </c:pt>
                <c:pt idx="1205">
                  <c:v>2.5381290000000001</c:v>
                </c:pt>
                <c:pt idx="1206">
                  <c:v>2.5333060000000001</c:v>
                </c:pt>
                <c:pt idx="1207">
                  <c:v>1.6028549999999999</c:v>
                </c:pt>
                <c:pt idx="1208">
                  <c:v>1.513552</c:v>
                </c:pt>
                <c:pt idx="1209">
                  <c:v>1.205344</c:v>
                </c:pt>
                <c:pt idx="1210">
                  <c:v>2.4664820000000001</c:v>
                </c:pt>
                <c:pt idx="1211">
                  <c:v>2.17909</c:v>
                </c:pt>
                <c:pt idx="1212">
                  <c:v>1.6229819999999999</c:v>
                </c:pt>
                <c:pt idx="1213">
                  <c:v>1.1502129999999999</c:v>
                </c:pt>
                <c:pt idx="1214">
                  <c:v>1.3817710000000001</c:v>
                </c:pt>
                <c:pt idx="1215">
                  <c:v>1.273935</c:v>
                </c:pt>
                <c:pt idx="1216">
                  <c:v>1.0063310000000001</c:v>
                </c:pt>
                <c:pt idx="1217">
                  <c:v>1.038605</c:v>
                </c:pt>
                <c:pt idx="1218">
                  <c:v>0.88945799999999997</c:v>
                </c:pt>
                <c:pt idx="1219">
                  <c:v>0.79807499999999998</c:v>
                </c:pt>
                <c:pt idx="1220">
                  <c:v>0.73802900000000005</c:v>
                </c:pt>
                <c:pt idx="1221">
                  <c:v>0.689716</c:v>
                </c:pt>
                <c:pt idx="1222">
                  <c:v>2.118342999999999</c:v>
                </c:pt>
                <c:pt idx="1223">
                  <c:v>2.310397</c:v>
                </c:pt>
                <c:pt idx="1224">
                  <c:v>2.4212370000000001</c:v>
                </c:pt>
                <c:pt idx="1225">
                  <c:v>2.833546999999998</c:v>
                </c:pt>
                <c:pt idx="1226">
                  <c:v>3.1576200000000001</c:v>
                </c:pt>
                <c:pt idx="1227">
                  <c:v>2.9427569999999981</c:v>
                </c:pt>
                <c:pt idx="1228">
                  <c:v>2.0721430000000001</c:v>
                </c:pt>
                <c:pt idx="1229">
                  <c:v>2.0840049999999999</c:v>
                </c:pt>
                <c:pt idx="1230">
                  <c:v>2.9236900000000001</c:v>
                </c:pt>
                <c:pt idx="1231">
                  <c:v>2.6279020000000002</c:v>
                </c:pt>
                <c:pt idx="1232">
                  <c:v>1.691093</c:v>
                </c:pt>
                <c:pt idx="1233">
                  <c:v>2.8294459999999959</c:v>
                </c:pt>
                <c:pt idx="1234">
                  <c:v>3.1271249999999999</c:v>
                </c:pt>
                <c:pt idx="1235">
                  <c:v>2.494819999999998</c:v>
                </c:pt>
                <c:pt idx="1236">
                  <c:v>2.8722529999999962</c:v>
                </c:pt>
                <c:pt idx="1237">
                  <c:v>3.319369</c:v>
                </c:pt>
                <c:pt idx="1238">
                  <c:v>2.7823359999999999</c:v>
                </c:pt>
                <c:pt idx="1239">
                  <c:v>3.2924690000000001</c:v>
                </c:pt>
                <c:pt idx="1240">
                  <c:v>3.202468999999998</c:v>
                </c:pt>
                <c:pt idx="1241">
                  <c:v>2.8350079999999971</c:v>
                </c:pt>
                <c:pt idx="1242">
                  <c:v>3.4637389999999999</c:v>
                </c:pt>
                <c:pt idx="1243">
                  <c:v>2.8245369999999999</c:v>
                </c:pt>
                <c:pt idx="1244">
                  <c:v>2.2622330000000002</c:v>
                </c:pt>
                <c:pt idx="1245">
                  <c:v>2.751207</c:v>
                </c:pt>
                <c:pt idx="1246">
                  <c:v>2.2063980000000001</c:v>
                </c:pt>
                <c:pt idx="1247">
                  <c:v>2.321222999999998</c:v>
                </c:pt>
                <c:pt idx="1248">
                  <c:v>2.6471230000000001</c:v>
                </c:pt>
                <c:pt idx="1249">
                  <c:v>2.5041720000000001</c:v>
                </c:pt>
                <c:pt idx="1250">
                  <c:v>2.019749</c:v>
                </c:pt>
                <c:pt idx="1251">
                  <c:v>2.2292930000000002</c:v>
                </c:pt>
                <c:pt idx="1252">
                  <c:v>2.7027899999999998</c:v>
                </c:pt>
                <c:pt idx="1253">
                  <c:v>2.7505310000000001</c:v>
                </c:pt>
                <c:pt idx="1254">
                  <c:v>2.27786</c:v>
                </c:pt>
                <c:pt idx="1255">
                  <c:v>3.011305999999998</c:v>
                </c:pt>
                <c:pt idx="1256">
                  <c:v>2.7216849999999999</c:v>
                </c:pt>
                <c:pt idx="1257">
                  <c:v>0.47015699999999999</c:v>
                </c:pt>
                <c:pt idx="1258">
                  <c:v>2.128288</c:v>
                </c:pt>
                <c:pt idx="1259">
                  <c:v>2.8653279999999999</c:v>
                </c:pt>
                <c:pt idx="1260">
                  <c:v>2.9670079999999999</c:v>
                </c:pt>
                <c:pt idx="1261">
                  <c:v>2.9015840000000002</c:v>
                </c:pt>
                <c:pt idx="1262">
                  <c:v>2.7622710000000001</c:v>
                </c:pt>
                <c:pt idx="1263">
                  <c:v>2.6283859999999999</c:v>
                </c:pt>
                <c:pt idx="1264">
                  <c:v>2.864379</c:v>
                </c:pt>
                <c:pt idx="1265">
                  <c:v>2.5851920000000002</c:v>
                </c:pt>
                <c:pt idx="1266">
                  <c:v>2.3799410000000001</c:v>
                </c:pt>
                <c:pt idx="1267">
                  <c:v>2.7068940000000001</c:v>
                </c:pt>
                <c:pt idx="1268">
                  <c:v>2.7551169999999998</c:v>
                </c:pt>
                <c:pt idx="1269">
                  <c:v>2.7946780000000002</c:v>
                </c:pt>
                <c:pt idx="1270">
                  <c:v>1.3233170000000001</c:v>
                </c:pt>
                <c:pt idx="1271">
                  <c:v>3.129672999999999</c:v>
                </c:pt>
                <c:pt idx="1272">
                  <c:v>2.812907</c:v>
                </c:pt>
                <c:pt idx="1273">
                  <c:v>2.53484</c:v>
                </c:pt>
                <c:pt idx="1274">
                  <c:v>2.2845330000000001</c:v>
                </c:pt>
                <c:pt idx="1275">
                  <c:v>2.34076</c:v>
                </c:pt>
                <c:pt idx="1276">
                  <c:v>2.528969</c:v>
                </c:pt>
                <c:pt idx="1277">
                  <c:v>0.65746700000000002</c:v>
                </c:pt>
                <c:pt idx="1278">
                  <c:v>3.1040730000000001</c:v>
                </c:pt>
                <c:pt idx="1279">
                  <c:v>2.8530880000000001</c:v>
                </c:pt>
                <c:pt idx="1280">
                  <c:v>2.5985580000000001</c:v>
                </c:pt>
                <c:pt idx="1281">
                  <c:v>2.2712940000000001</c:v>
                </c:pt>
                <c:pt idx="1282">
                  <c:v>2.9366669999999959</c:v>
                </c:pt>
                <c:pt idx="1283">
                  <c:v>2.9085390000000002</c:v>
                </c:pt>
                <c:pt idx="1284">
                  <c:v>1.930898</c:v>
                </c:pt>
                <c:pt idx="1285">
                  <c:v>2.7483430000000002</c:v>
                </c:pt>
                <c:pt idx="1286">
                  <c:v>2.3785470000000002</c:v>
                </c:pt>
                <c:pt idx="1287">
                  <c:v>2.659583</c:v>
                </c:pt>
                <c:pt idx="1288">
                  <c:v>1.990607</c:v>
                </c:pt>
                <c:pt idx="1289">
                  <c:v>3.013046999999998</c:v>
                </c:pt>
                <c:pt idx="1290">
                  <c:v>2.532</c:v>
                </c:pt>
                <c:pt idx="1291">
                  <c:v>2.9701399999999998</c:v>
                </c:pt>
                <c:pt idx="1292">
                  <c:v>1.650461</c:v>
                </c:pt>
                <c:pt idx="1293">
                  <c:v>2.579874999999999</c:v>
                </c:pt>
                <c:pt idx="1294">
                  <c:v>2.838257</c:v>
                </c:pt>
                <c:pt idx="1295">
                  <c:v>2.9631959999999999</c:v>
                </c:pt>
                <c:pt idx="1296">
                  <c:v>2.6611289999999999</c:v>
                </c:pt>
                <c:pt idx="1297">
                  <c:v>1.364347</c:v>
                </c:pt>
                <c:pt idx="1298">
                  <c:v>2.6959900000000001</c:v>
                </c:pt>
                <c:pt idx="1299">
                  <c:v>2.9007369999999999</c:v>
                </c:pt>
                <c:pt idx="1300">
                  <c:v>2.7037230000000001</c:v>
                </c:pt>
                <c:pt idx="1301">
                  <c:v>2.845349999999998</c:v>
                </c:pt>
                <c:pt idx="1302">
                  <c:v>2.8075130000000001</c:v>
                </c:pt>
                <c:pt idx="1303">
                  <c:v>3.2583289999999998</c:v>
                </c:pt>
                <c:pt idx="1304">
                  <c:v>2.958969999999999</c:v>
                </c:pt>
                <c:pt idx="1305">
                  <c:v>3.3479619999999999</c:v>
                </c:pt>
                <c:pt idx="1306">
                  <c:v>3.1756850000000001</c:v>
                </c:pt>
                <c:pt idx="1307">
                  <c:v>3.0879979999999998</c:v>
                </c:pt>
                <c:pt idx="1308">
                  <c:v>1.4019029999999999</c:v>
                </c:pt>
                <c:pt idx="1309">
                  <c:v>2.1287980000000002</c:v>
                </c:pt>
                <c:pt idx="1310">
                  <c:v>1.6806810000000001</c:v>
                </c:pt>
                <c:pt idx="1311">
                  <c:v>0.43930399999999997</c:v>
                </c:pt>
                <c:pt idx="1312">
                  <c:v>1.4984649999999999</c:v>
                </c:pt>
                <c:pt idx="1313">
                  <c:v>2.7057799999999999</c:v>
                </c:pt>
                <c:pt idx="1314">
                  <c:v>2.371016</c:v>
                </c:pt>
                <c:pt idx="1315">
                  <c:v>0.92163899999999999</c:v>
                </c:pt>
                <c:pt idx="1316">
                  <c:v>2.890646999999996</c:v>
                </c:pt>
                <c:pt idx="1317">
                  <c:v>2.9409830000000001</c:v>
                </c:pt>
                <c:pt idx="1318">
                  <c:v>3.29576</c:v>
                </c:pt>
                <c:pt idx="1319">
                  <c:v>2.2575349999999998</c:v>
                </c:pt>
                <c:pt idx="1320">
                  <c:v>1.2336130000000001</c:v>
                </c:pt>
                <c:pt idx="1321">
                  <c:v>1.0159180000000001</c:v>
                </c:pt>
                <c:pt idx="1322">
                  <c:v>3.3643450000000001</c:v>
                </c:pt>
                <c:pt idx="1323">
                  <c:v>3.0387919999999999</c:v>
                </c:pt>
                <c:pt idx="1324">
                  <c:v>3.0383580000000001</c:v>
                </c:pt>
                <c:pt idx="1325">
                  <c:v>0.70540999999999998</c:v>
                </c:pt>
                <c:pt idx="1326">
                  <c:v>2.5638359999999998</c:v>
                </c:pt>
                <c:pt idx="1327">
                  <c:v>1.5448599999999999</c:v>
                </c:pt>
                <c:pt idx="1328">
                  <c:v>3.318477999999998</c:v>
                </c:pt>
                <c:pt idx="1329">
                  <c:v>2.7846039999999999</c:v>
                </c:pt>
                <c:pt idx="1330">
                  <c:v>0.95453100000000002</c:v>
                </c:pt>
                <c:pt idx="1331">
                  <c:v>3.1840130000000002</c:v>
                </c:pt>
                <c:pt idx="1332">
                  <c:v>2.5862090000000002</c:v>
                </c:pt>
                <c:pt idx="1333">
                  <c:v>3.1977519999999999</c:v>
                </c:pt>
                <c:pt idx="1334">
                  <c:v>3.2291370000000001</c:v>
                </c:pt>
                <c:pt idx="1335">
                  <c:v>3.6015350000000002</c:v>
                </c:pt>
                <c:pt idx="1336">
                  <c:v>0.88640699999999994</c:v>
                </c:pt>
                <c:pt idx="1337">
                  <c:v>3.2823899999999999</c:v>
                </c:pt>
                <c:pt idx="1338">
                  <c:v>2.7956629999999971</c:v>
                </c:pt>
                <c:pt idx="1339">
                  <c:v>3.235026</c:v>
                </c:pt>
                <c:pt idx="1340">
                  <c:v>3.1353249999999999</c:v>
                </c:pt>
                <c:pt idx="1341">
                  <c:v>3.4900410000000002</c:v>
                </c:pt>
                <c:pt idx="1342">
                  <c:v>3.7496070000000001</c:v>
                </c:pt>
                <c:pt idx="1343">
                  <c:v>3.1170819999999999</c:v>
                </c:pt>
                <c:pt idx="1344">
                  <c:v>3.5487829999999998</c:v>
                </c:pt>
                <c:pt idx="1345">
                  <c:v>3.3609870000000002</c:v>
                </c:pt>
                <c:pt idx="1346">
                  <c:v>3.072603</c:v>
                </c:pt>
                <c:pt idx="1347">
                  <c:v>2.8425560000000001</c:v>
                </c:pt>
                <c:pt idx="1348">
                  <c:v>3.585156</c:v>
                </c:pt>
                <c:pt idx="1349">
                  <c:v>3.576187</c:v>
                </c:pt>
                <c:pt idx="1350">
                  <c:v>3.712809</c:v>
                </c:pt>
                <c:pt idx="1351">
                  <c:v>2.337673999999998</c:v>
                </c:pt>
                <c:pt idx="1352">
                  <c:v>3.6069260000000001</c:v>
                </c:pt>
                <c:pt idx="1353">
                  <c:v>3.3259460000000001</c:v>
                </c:pt>
                <c:pt idx="1354">
                  <c:v>2.942477999999999</c:v>
                </c:pt>
                <c:pt idx="1355">
                  <c:v>2.534473999999999</c:v>
                </c:pt>
                <c:pt idx="1356">
                  <c:v>3.2915570000000001</c:v>
                </c:pt>
                <c:pt idx="1357">
                  <c:v>3.4163519999999981</c:v>
                </c:pt>
                <c:pt idx="1358">
                  <c:v>3.1656420000000001</c:v>
                </c:pt>
                <c:pt idx="1359">
                  <c:v>3.7819850000000002</c:v>
                </c:pt>
                <c:pt idx="1360">
                  <c:v>3.784789</c:v>
                </c:pt>
                <c:pt idx="1361">
                  <c:v>3.7391139999999998</c:v>
                </c:pt>
                <c:pt idx="1362">
                  <c:v>3.4734699999999981</c:v>
                </c:pt>
                <c:pt idx="1363">
                  <c:v>3.58324</c:v>
                </c:pt>
                <c:pt idx="1364">
                  <c:v>3.1582460000000001</c:v>
                </c:pt>
                <c:pt idx="1365">
                  <c:v>2.426102999999999</c:v>
                </c:pt>
                <c:pt idx="1366">
                  <c:v>2.7445390000000001</c:v>
                </c:pt>
                <c:pt idx="1367">
                  <c:v>3.3661539999999981</c:v>
                </c:pt>
                <c:pt idx="1368">
                  <c:v>3.479201999999999</c:v>
                </c:pt>
                <c:pt idx="1369">
                  <c:v>3.4101309999999998</c:v>
                </c:pt>
                <c:pt idx="1370">
                  <c:v>3.70824</c:v>
                </c:pt>
                <c:pt idx="1371">
                  <c:v>3.8845700000000001</c:v>
                </c:pt>
                <c:pt idx="1372">
                  <c:v>3.9179140000000001</c:v>
                </c:pt>
                <c:pt idx="1373">
                  <c:v>3.9102920000000001</c:v>
                </c:pt>
                <c:pt idx="1374">
                  <c:v>3.5721790000000002</c:v>
                </c:pt>
                <c:pt idx="1375">
                  <c:v>3.7457790000000002</c:v>
                </c:pt>
                <c:pt idx="1376">
                  <c:v>3.7057470000000001</c:v>
                </c:pt>
                <c:pt idx="1377">
                  <c:v>3.0629729999999991</c:v>
                </c:pt>
                <c:pt idx="1378">
                  <c:v>2.820087</c:v>
                </c:pt>
                <c:pt idx="1379">
                  <c:v>2.9319380000000002</c:v>
                </c:pt>
                <c:pt idx="1380">
                  <c:v>2.529512</c:v>
                </c:pt>
                <c:pt idx="1381">
                  <c:v>2.9841690000000001</c:v>
                </c:pt>
                <c:pt idx="1382">
                  <c:v>3.1602950000000001</c:v>
                </c:pt>
                <c:pt idx="1383">
                  <c:v>3.548289</c:v>
                </c:pt>
                <c:pt idx="1384">
                  <c:v>3.1559879999999998</c:v>
                </c:pt>
                <c:pt idx="1385">
                  <c:v>2.781412</c:v>
                </c:pt>
                <c:pt idx="1386">
                  <c:v>2.5643530000000001</c:v>
                </c:pt>
                <c:pt idx="1387">
                  <c:v>2.4093909999999998</c:v>
                </c:pt>
                <c:pt idx="1388">
                  <c:v>3.185041</c:v>
                </c:pt>
                <c:pt idx="1389">
                  <c:v>3.365345</c:v>
                </c:pt>
                <c:pt idx="1390">
                  <c:v>3.8219249999999998</c:v>
                </c:pt>
                <c:pt idx="1391">
                  <c:v>3.6862889999999982</c:v>
                </c:pt>
                <c:pt idx="1392">
                  <c:v>3.4296799999999981</c:v>
                </c:pt>
                <c:pt idx="1393">
                  <c:v>3.4218130000000002</c:v>
                </c:pt>
                <c:pt idx="1394">
                  <c:v>3.0088560000000002</c:v>
                </c:pt>
                <c:pt idx="1395">
                  <c:v>3.4145449999999991</c:v>
                </c:pt>
                <c:pt idx="1396">
                  <c:v>2.5648620000000002</c:v>
                </c:pt>
                <c:pt idx="1397">
                  <c:v>2.4946320000000002</c:v>
                </c:pt>
                <c:pt idx="1398">
                  <c:v>2.327623</c:v>
                </c:pt>
                <c:pt idx="1399">
                  <c:v>2.7095609999999999</c:v>
                </c:pt>
                <c:pt idx="1400">
                  <c:v>2.9111590000000001</c:v>
                </c:pt>
                <c:pt idx="1401">
                  <c:v>3.2772450000000002</c:v>
                </c:pt>
                <c:pt idx="1402">
                  <c:v>2.925033</c:v>
                </c:pt>
                <c:pt idx="1403">
                  <c:v>2.7183139999999999</c:v>
                </c:pt>
                <c:pt idx="1404">
                  <c:v>2.8441879999999999</c:v>
                </c:pt>
                <c:pt idx="1405">
                  <c:v>2.5821580000000002</c:v>
                </c:pt>
                <c:pt idx="1406">
                  <c:v>2.6608019999999999</c:v>
                </c:pt>
                <c:pt idx="1407">
                  <c:v>2.7762850000000001</c:v>
                </c:pt>
                <c:pt idx="1408">
                  <c:v>2.5742910000000001</c:v>
                </c:pt>
                <c:pt idx="1409">
                  <c:v>2.5280490000000002</c:v>
                </c:pt>
                <c:pt idx="1410">
                  <c:v>2.5448179999999998</c:v>
                </c:pt>
                <c:pt idx="1411">
                  <c:v>2.533785</c:v>
                </c:pt>
                <c:pt idx="1412">
                  <c:v>2.4909370000000002</c:v>
                </c:pt>
                <c:pt idx="1413">
                  <c:v>2.3704149999999991</c:v>
                </c:pt>
                <c:pt idx="1414">
                  <c:v>2.256675</c:v>
                </c:pt>
                <c:pt idx="1415">
                  <c:v>2.2112820000000002</c:v>
                </c:pt>
                <c:pt idx="1416">
                  <c:v>2.2609219999999999</c:v>
                </c:pt>
                <c:pt idx="1417">
                  <c:v>2.2867860000000002</c:v>
                </c:pt>
                <c:pt idx="1418">
                  <c:v>2.301546999999998</c:v>
                </c:pt>
                <c:pt idx="1419">
                  <c:v>2.0515180000000002</c:v>
                </c:pt>
                <c:pt idx="1420">
                  <c:v>2.1464349999999999</c:v>
                </c:pt>
                <c:pt idx="1421">
                  <c:v>2.0539550000000002</c:v>
                </c:pt>
                <c:pt idx="1422">
                  <c:v>1.9572480000000001</c:v>
                </c:pt>
                <c:pt idx="1423">
                  <c:v>1.899187</c:v>
                </c:pt>
                <c:pt idx="1424">
                  <c:v>1.913008</c:v>
                </c:pt>
                <c:pt idx="1425">
                  <c:v>1.5981890000000001</c:v>
                </c:pt>
                <c:pt idx="1426">
                  <c:v>1.376541</c:v>
                </c:pt>
                <c:pt idx="1427">
                  <c:v>1.993277</c:v>
                </c:pt>
                <c:pt idx="1428">
                  <c:v>1.770052</c:v>
                </c:pt>
                <c:pt idx="1429">
                  <c:v>2.041563</c:v>
                </c:pt>
                <c:pt idx="1430">
                  <c:v>1.7464630000000001</c:v>
                </c:pt>
                <c:pt idx="1431">
                  <c:v>1.7241200000000001</c:v>
                </c:pt>
                <c:pt idx="1432">
                  <c:v>1.4158470000000001</c:v>
                </c:pt>
                <c:pt idx="1433">
                  <c:v>1.2470209999999999</c:v>
                </c:pt>
                <c:pt idx="1434">
                  <c:v>1.4312400000000001</c:v>
                </c:pt>
                <c:pt idx="1435">
                  <c:v>1.2169760000000001</c:v>
                </c:pt>
                <c:pt idx="1436">
                  <c:v>1.450628</c:v>
                </c:pt>
                <c:pt idx="1437">
                  <c:v>1.7535339999999999</c:v>
                </c:pt>
                <c:pt idx="1438">
                  <c:v>1.432126</c:v>
                </c:pt>
                <c:pt idx="1439">
                  <c:v>1.8790469999999999</c:v>
                </c:pt>
                <c:pt idx="1440">
                  <c:v>1.494165</c:v>
                </c:pt>
                <c:pt idx="1441">
                  <c:v>1.4428449999999999</c:v>
                </c:pt>
                <c:pt idx="1442">
                  <c:v>1.1963109999999999</c:v>
                </c:pt>
                <c:pt idx="1443">
                  <c:v>1.3061959999999999</c:v>
                </c:pt>
                <c:pt idx="1444">
                  <c:v>1.2816460000000001</c:v>
                </c:pt>
                <c:pt idx="1445">
                  <c:v>1.1499760000000001</c:v>
                </c:pt>
                <c:pt idx="1446">
                  <c:v>1.1139559999999999</c:v>
                </c:pt>
                <c:pt idx="1447">
                  <c:v>0.94990600000000003</c:v>
                </c:pt>
                <c:pt idx="1448">
                  <c:v>1.0687599999999999</c:v>
                </c:pt>
                <c:pt idx="1449">
                  <c:v>0.87521300000000002</c:v>
                </c:pt>
                <c:pt idx="1450">
                  <c:v>1.224939</c:v>
                </c:pt>
                <c:pt idx="1451">
                  <c:v>1.1320220000000001</c:v>
                </c:pt>
                <c:pt idx="1452">
                  <c:v>1.1852560000000001</c:v>
                </c:pt>
                <c:pt idx="1453">
                  <c:v>1.196359</c:v>
                </c:pt>
                <c:pt idx="1454">
                  <c:v>1.1066100000000001</c:v>
                </c:pt>
                <c:pt idx="1455">
                  <c:v>0.95880299999999996</c:v>
                </c:pt>
                <c:pt idx="1456">
                  <c:v>0.958588</c:v>
                </c:pt>
                <c:pt idx="1457">
                  <c:v>0.988043</c:v>
                </c:pt>
                <c:pt idx="1458">
                  <c:v>1.020734</c:v>
                </c:pt>
                <c:pt idx="1459">
                  <c:v>1.1210310000000001</c:v>
                </c:pt>
                <c:pt idx="1460">
                  <c:v>0.99400500000000003</c:v>
                </c:pt>
                <c:pt idx="1461">
                  <c:v>0.87185299999999999</c:v>
                </c:pt>
                <c:pt idx="1462">
                  <c:v>0.98724900000000004</c:v>
                </c:pt>
                <c:pt idx="1463">
                  <c:v>0.82693399999999995</c:v>
                </c:pt>
                <c:pt idx="1464">
                  <c:v>0.687191</c:v>
                </c:pt>
                <c:pt idx="1465">
                  <c:v>0.94662100000000005</c:v>
                </c:pt>
                <c:pt idx="1466">
                  <c:v>1.0595270000000001</c:v>
                </c:pt>
                <c:pt idx="1467">
                  <c:v>0.91673199999999999</c:v>
                </c:pt>
                <c:pt idx="1468">
                  <c:v>0.91816799999999998</c:v>
                </c:pt>
                <c:pt idx="1469">
                  <c:v>0.85762700000000003</c:v>
                </c:pt>
                <c:pt idx="1470">
                  <c:v>0.81947199999999998</c:v>
                </c:pt>
                <c:pt idx="1471">
                  <c:v>0.82083300000000003</c:v>
                </c:pt>
                <c:pt idx="1472">
                  <c:v>0.74301300000000003</c:v>
                </c:pt>
                <c:pt idx="1473">
                  <c:v>0.74508600000000003</c:v>
                </c:pt>
                <c:pt idx="1474">
                  <c:v>0.77824599999999999</c:v>
                </c:pt>
                <c:pt idx="1475">
                  <c:v>0.77351499999999995</c:v>
                </c:pt>
                <c:pt idx="1476">
                  <c:v>0.69504500000000002</c:v>
                </c:pt>
                <c:pt idx="1477">
                  <c:v>0.71157300000000001</c:v>
                </c:pt>
                <c:pt idx="1478">
                  <c:v>0.63188200000000005</c:v>
                </c:pt>
                <c:pt idx="1479">
                  <c:v>0.66083599999999998</c:v>
                </c:pt>
                <c:pt idx="1480">
                  <c:v>0.581071</c:v>
                </c:pt>
                <c:pt idx="1481">
                  <c:v>0.61418099999999998</c:v>
                </c:pt>
                <c:pt idx="1482">
                  <c:v>0.58571399999999996</c:v>
                </c:pt>
                <c:pt idx="1483">
                  <c:v>0.51509000000000005</c:v>
                </c:pt>
                <c:pt idx="1484">
                  <c:v>0.69770299999999996</c:v>
                </c:pt>
                <c:pt idx="1485">
                  <c:v>0.61721700000000002</c:v>
                </c:pt>
                <c:pt idx="1486">
                  <c:v>0.52733399999999997</c:v>
                </c:pt>
                <c:pt idx="1487">
                  <c:v>0.44455499999999998</c:v>
                </c:pt>
                <c:pt idx="1488">
                  <c:v>0.73453299999999999</c:v>
                </c:pt>
                <c:pt idx="1489">
                  <c:v>0.50023099999999998</c:v>
                </c:pt>
                <c:pt idx="1490">
                  <c:v>0.53271400000000002</c:v>
                </c:pt>
                <c:pt idx="1491">
                  <c:v>0.45811499999999999</c:v>
                </c:pt>
                <c:pt idx="1492">
                  <c:v>0.54100300000000001</c:v>
                </c:pt>
                <c:pt idx="1493">
                  <c:v>0.47268100000000002</c:v>
                </c:pt>
                <c:pt idx="1494">
                  <c:v>0.42690699999999998</c:v>
                </c:pt>
                <c:pt idx="1495">
                  <c:v>0.43440499999999999</c:v>
                </c:pt>
                <c:pt idx="1496">
                  <c:v>0.44759199999999999</c:v>
                </c:pt>
                <c:pt idx="1497">
                  <c:v>0.47819</c:v>
                </c:pt>
                <c:pt idx="1498">
                  <c:v>0.43466700000000003</c:v>
                </c:pt>
                <c:pt idx="1499">
                  <c:v>0.44591500000000001</c:v>
                </c:pt>
                <c:pt idx="1500">
                  <c:v>0.47747000000000001</c:v>
                </c:pt>
                <c:pt idx="1501">
                  <c:v>0.483371</c:v>
                </c:pt>
                <c:pt idx="1502">
                  <c:v>0.44669500000000001</c:v>
                </c:pt>
                <c:pt idx="1503">
                  <c:v>0.40246900000000002</c:v>
                </c:pt>
                <c:pt idx="1504">
                  <c:v>0.52585400000000004</c:v>
                </c:pt>
                <c:pt idx="1505">
                  <c:v>0.38547999999999999</c:v>
                </c:pt>
                <c:pt idx="1506">
                  <c:v>0.39080599999999999</c:v>
                </c:pt>
                <c:pt idx="1507">
                  <c:v>0.42983199999999999</c:v>
                </c:pt>
                <c:pt idx="1508">
                  <c:v>0.436836</c:v>
                </c:pt>
                <c:pt idx="1509">
                  <c:v>0.414217</c:v>
                </c:pt>
                <c:pt idx="1510">
                  <c:v>0.41350999999999999</c:v>
                </c:pt>
                <c:pt idx="1511">
                  <c:v>0.397258</c:v>
                </c:pt>
                <c:pt idx="1512">
                  <c:v>0.40314499999999998</c:v>
                </c:pt>
                <c:pt idx="1513">
                  <c:v>0.38977299999999998</c:v>
                </c:pt>
                <c:pt idx="1514">
                  <c:v>0.37789299999999998</c:v>
                </c:pt>
                <c:pt idx="1515">
                  <c:v>0.39084200000000002</c:v>
                </c:pt>
                <c:pt idx="1516">
                  <c:v>0.38622699999999999</c:v>
                </c:pt>
                <c:pt idx="1517">
                  <c:v>0.36481400000000003</c:v>
                </c:pt>
                <c:pt idx="1518">
                  <c:v>0.365728</c:v>
                </c:pt>
                <c:pt idx="1519">
                  <c:v>0.37119000000000002</c:v>
                </c:pt>
                <c:pt idx="1520">
                  <c:v>0.373695</c:v>
                </c:pt>
                <c:pt idx="1521">
                  <c:v>0.349742</c:v>
                </c:pt>
                <c:pt idx="1522">
                  <c:v>0.350161</c:v>
                </c:pt>
                <c:pt idx="1523">
                  <c:v>0.31225399999999998</c:v>
                </c:pt>
                <c:pt idx="1524">
                  <c:v>0.31636799999999998</c:v>
                </c:pt>
                <c:pt idx="1525">
                  <c:v>0.35295399999999999</c:v>
                </c:pt>
                <c:pt idx="1526">
                  <c:v>0.72062499999999996</c:v>
                </c:pt>
                <c:pt idx="1527">
                  <c:v>0.72468600000000005</c:v>
                </c:pt>
                <c:pt idx="1528">
                  <c:v>0.44351099999999999</c:v>
                </c:pt>
                <c:pt idx="1529">
                  <c:v>0.36261900000000002</c:v>
                </c:pt>
                <c:pt idx="1530">
                  <c:v>0.37348999999999999</c:v>
                </c:pt>
                <c:pt idx="1531">
                  <c:v>0.30662600000000001</c:v>
                </c:pt>
                <c:pt idx="1532">
                  <c:v>0.28527000000000002</c:v>
                </c:pt>
                <c:pt idx="1533">
                  <c:v>0.32971</c:v>
                </c:pt>
                <c:pt idx="1534">
                  <c:v>0.32163399999999998</c:v>
                </c:pt>
                <c:pt idx="1535">
                  <c:v>0.311415</c:v>
                </c:pt>
                <c:pt idx="1536">
                  <c:v>0.30852800000000002</c:v>
                </c:pt>
                <c:pt idx="1537">
                  <c:v>0.29496</c:v>
                </c:pt>
                <c:pt idx="1538">
                  <c:v>0.244394</c:v>
                </c:pt>
                <c:pt idx="1539">
                  <c:v>0.263318</c:v>
                </c:pt>
                <c:pt idx="1540">
                  <c:v>0.28746300000000002</c:v>
                </c:pt>
                <c:pt idx="1541">
                  <c:v>0.28144400000000003</c:v>
                </c:pt>
                <c:pt idx="1542">
                  <c:v>0.24587400000000001</c:v>
                </c:pt>
                <c:pt idx="1543">
                  <c:v>0.281609</c:v>
                </c:pt>
                <c:pt idx="1544">
                  <c:v>0.30032199999999998</c:v>
                </c:pt>
                <c:pt idx="1545">
                  <c:v>0.26796199999999998</c:v>
                </c:pt>
                <c:pt idx="1546">
                  <c:v>0.25944099999999998</c:v>
                </c:pt>
                <c:pt idx="1547">
                  <c:v>0.22950000000000001</c:v>
                </c:pt>
                <c:pt idx="1548">
                  <c:v>0.19941300000000001</c:v>
                </c:pt>
                <c:pt idx="1549">
                  <c:v>0.34822799999999998</c:v>
                </c:pt>
                <c:pt idx="1550">
                  <c:v>0.36720199999999997</c:v>
                </c:pt>
                <c:pt idx="1551">
                  <c:v>0.41181299999999998</c:v>
                </c:pt>
                <c:pt idx="1552">
                  <c:v>0.35519899999999999</c:v>
                </c:pt>
                <c:pt idx="1553">
                  <c:v>0.29995699999999997</c:v>
                </c:pt>
                <c:pt idx="1554">
                  <c:v>0.287325</c:v>
                </c:pt>
                <c:pt idx="1555">
                  <c:v>0.25299899999999997</c:v>
                </c:pt>
                <c:pt idx="1556">
                  <c:v>0.54924799999999996</c:v>
                </c:pt>
                <c:pt idx="1557">
                  <c:v>1.4464189999999999</c:v>
                </c:pt>
                <c:pt idx="1558">
                  <c:v>1.3799680000000001</c:v>
                </c:pt>
                <c:pt idx="1559">
                  <c:v>1.110743</c:v>
                </c:pt>
                <c:pt idx="1560">
                  <c:v>0.83903099999999997</c:v>
                </c:pt>
                <c:pt idx="1561">
                  <c:v>0.61375500000000005</c:v>
                </c:pt>
                <c:pt idx="1562">
                  <c:v>0.415881</c:v>
                </c:pt>
                <c:pt idx="1563">
                  <c:v>0.38822400000000001</c:v>
                </c:pt>
                <c:pt idx="1564">
                  <c:v>0.29172100000000001</c:v>
                </c:pt>
                <c:pt idx="1565">
                  <c:v>0.24725800000000001</c:v>
                </c:pt>
                <c:pt idx="1566">
                  <c:v>0.21587700000000001</c:v>
                </c:pt>
                <c:pt idx="1567">
                  <c:v>0.55618199999999995</c:v>
                </c:pt>
                <c:pt idx="1568">
                  <c:v>0.35243799999999997</c:v>
                </c:pt>
                <c:pt idx="1569">
                  <c:v>0.87853700000000001</c:v>
                </c:pt>
                <c:pt idx="1570">
                  <c:v>0.52618200000000004</c:v>
                </c:pt>
                <c:pt idx="1571">
                  <c:v>0.25229800000000002</c:v>
                </c:pt>
                <c:pt idx="1572">
                  <c:v>0.184202</c:v>
                </c:pt>
                <c:pt idx="1573">
                  <c:v>0.20389399999999999</c:v>
                </c:pt>
                <c:pt idx="1574">
                  <c:v>0.77175899999999997</c:v>
                </c:pt>
                <c:pt idx="1575">
                  <c:v>0.58969000000000005</c:v>
                </c:pt>
                <c:pt idx="1576">
                  <c:v>0.87857099999999999</c:v>
                </c:pt>
                <c:pt idx="1577">
                  <c:v>1.9025209999999999</c:v>
                </c:pt>
                <c:pt idx="1578">
                  <c:v>1.611253</c:v>
                </c:pt>
                <c:pt idx="1579">
                  <c:v>1.1169389999999999</c:v>
                </c:pt>
                <c:pt idx="1580">
                  <c:v>0.45595999999999998</c:v>
                </c:pt>
                <c:pt idx="1581">
                  <c:v>0.27024900000000002</c:v>
                </c:pt>
                <c:pt idx="1582">
                  <c:v>0.26722499999999999</c:v>
                </c:pt>
                <c:pt idx="1583">
                  <c:v>0.27208100000000002</c:v>
                </c:pt>
                <c:pt idx="1584">
                  <c:v>0.25908900000000001</c:v>
                </c:pt>
                <c:pt idx="1585">
                  <c:v>0.25279600000000002</c:v>
                </c:pt>
                <c:pt idx="1586">
                  <c:v>0.225189</c:v>
                </c:pt>
                <c:pt idx="1587">
                  <c:v>0.205234</c:v>
                </c:pt>
                <c:pt idx="1588">
                  <c:v>0.17524999999999999</c:v>
                </c:pt>
                <c:pt idx="1589">
                  <c:v>0.31973800000000002</c:v>
                </c:pt>
                <c:pt idx="1590">
                  <c:v>0.67654700000000001</c:v>
                </c:pt>
                <c:pt idx="1591">
                  <c:v>0.92835299999999998</c:v>
                </c:pt>
                <c:pt idx="1592">
                  <c:v>0.62039500000000003</c:v>
                </c:pt>
                <c:pt idx="1593">
                  <c:v>0.44268999999999997</c:v>
                </c:pt>
                <c:pt idx="1594">
                  <c:v>0.51062799999999997</c:v>
                </c:pt>
                <c:pt idx="1595">
                  <c:v>0.20766699999999999</c:v>
                </c:pt>
                <c:pt idx="1596">
                  <c:v>0.174179</c:v>
                </c:pt>
                <c:pt idx="1597">
                  <c:v>0.32698300000000002</c:v>
                </c:pt>
                <c:pt idx="1598">
                  <c:v>0.99177000000000004</c:v>
                </c:pt>
                <c:pt idx="1599">
                  <c:v>0.57404599999999995</c:v>
                </c:pt>
                <c:pt idx="1600">
                  <c:v>0.34925600000000001</c:v>
                </c:pt>
                <c:pt idx="1601">
                  <c:v>0.288271</c:v>
                </c:pt>
                <c:pt idx="1602">
                  <c:v>0.20494200000000001</c:v>
                </c:pt>
                <c:pt idx="1603">
                  <c:v>1.4212130000000001</c:v>
                </c:pt>
                <c:pt idx="1604">
                  <c:v>0.233658</c:v>
                </c:pt>
                <c:pt idx="1605">
                  <c:v>0.21545500000000001</c:v>
                </c:pt>
                <c:pt idx="1606">
                  <c:v>0.202185</c:v>
                </c:pt>
                <c:pt idx="1607">
                  <c:v>0.156864</c:v>
                </c:pt>
                <c:pt idx="1608">
                  <c:v>0.144673</c:v>
                </c:pt>
                <c:pt idx="1609">
                  <c:v>0.139492</c:v>
                </c:pt>
                <c:pt idx="1610">
                  <c:v>0.13055</c:v>
                </c:pt>
                <c:pt idx="1611">
                  <c:v>1.7803899999999999</c:v>
                </c:pt>
                <c:pt idx="1612">
                  <c:v>2.5084979999999999</c:v>
                </c:pt>
                <c:pt idx="1613">
                  <c:v>2.3512469999999959</c:v>
                </c:pt>
                <c:pt idx="1614">
                  <c:v>2.300345999999998</c:v>
                </c:pt>
                <c:pt idx="1615">
                  <c:v>2.2820960000000001</c:v>
                </c:pt>
                <c:pt idx="1616">
                  <c:v>2.3028900000000001</c:v>
                </c:pt>
                <c:pt idx="1617">
                  <c:v>2.2125349999999999</c:v>
                </c:pt>
                <c:pt idx="1618">
                  <c:v>1.9426429999999999</c:v>
                </c:pt>
                <c:pt idx="1619">
                  <c:v>1.9926539999999999</c:v>
                </c:pt>
                <c:pt idx="1620">
                  <c:v>1.8774770000000001</c:v>
                </c:pt>
                <c:pt idx="1621">
                  <c:v>1.7891049999999999</c:v>
                </c:pt>
                <c:pt idx="1622">
                  <c:v>1.3489709999999999</c:v>
                </c:pt>
                <c:pt idx="1623">
                  <c:v>1.728866</c:v>
                </c:pt>
                <c:pt idx="1624">
                  <c:v>1.873842</c:v>
                </c:pt>
                <c:pt idx="1625">
                  <c:v>2.2101199999999999</c:v>
                </c:pt>
                <c:pt idx="1626">
                  <c:v>1.3069580000000001</c:v>
                </c:pt>
                <c:pt idx="1627">
                  <c:v>2.2461319999999998</c:v>
                </c:pt>
                <c:pt idx="1628">
                  <c:v>2.6411349999999998</c:v>
                </c:pt>
                <c:pt idx="1629">
                  <c:v>2.935924</c:v>
                </c:pt>
                <c:pt idx="1630">
                  <c:v>2.886055999999996</c:v>
                </c:pt>
                <c:pt idx="1631">
                  <c:v>2.7069000000000001</c:v>
                </c:pt>
                <c:pt idx="1632">
                  <c:v>1.588157</c:v>
                </c:pt>
                <c:pt idx="1633">
                  <c:v>2.3817390000000001</c:v>
                </c:pt>
                <c:pt idx="1634">
                  <c:v>2.6459239999999999</c:v>
                </c:pt>
                <c:pt idx="1635">
                  <c:v>2.9270800000000001</c:v>
                </c:pt>
                <c:pt idx="1636">
                  <c:v>2.7266080000000001</c:v>
                </c:pt>
                <c:pt idx="1637">
                  <c:v>0.64967799999999998</c:v>
                </c:pt>
                <c:pt idx="1638">
                  <c:v>2.6024690000000001</c:v>
                </c:pt>
                <c:pt idx="1639">
                  <c:v>2.3274210000000002</c:v>
                </c:pt>
                <c:pt idx="1640">
                  <c:v>1.806597</c:v>
                </c:pt>
                <c:pt idx="1641">
                  <c:v>1.5972930000000001</c:v>
                </c:pt>
                <c:pt idx="1642">
                  <c:v>2.255557</c:v>
                </c:pt>
                <c:pt idx="1643">
                  <c:v>1.8369519999999999</c:v>
                </c:pt>
                <c:pt idx="1644">
                  <c:v>2.4165260000000002</c:v>
                </c:pt>
                <c:pt idx="1645">
                  <c:v>1.997385</c:v>
                </c:pt>
                <c:pt idx="1646">
                  <c:v>2.269638</c:v>
                </c:pt>
                <c:pt idx="1647">
                  <c:v>2.589086</c:v>
                </c:pt>
                <c:pt idx="1648">
                  <c:v>1.621902</c:v>
                </c:pt>
                <c:pt idx="1649">
                  <c:v>0.71693399999999996</c:v>
                </c:pt>
                <c:pt idx="1650">
                  <c:v>2.5845790000000002</c:v>
                </c:pt>
                <c:pt idx="1651">
                  <c:v>2.898504</c:v>
                </c:pt>
                <c:pt idx="1652">
                  <c:v>2.326433999999999</c:v>
                </c:pt>
                <c:pt idx="1653">
                  <c:v>2.801269</c:v>
                </c:pt>
                <c:pt idx="1654">
                  <c:v>1.94096</c:v>
                </c:pt>
                <c:pt idx="1655">
                  <c:v>2.2174070000000001</c:v>
                </c:pt>
                <c:pt idx="1656">
                  <c:v>2.693683</c:v>
                </c:pt>
                <c:pt idx="1657">
                  <c:v>2.4903689999999981</c:v>
                </c:pt>
                <c:pt idx="1658">
                  <c:v>2.8743120000000002</c:v>
                </c:pt>
                <c:pt idx="1659">
                  <c:v>1.787034</c:v>
                </c:pt>
                <c:pt idx="1660">
                  <c:v>2.1243539999999999</c:v>
                </c:pt>
                <c:pt idx="1661">
                  <c:v>2.521881</c:v>
                </c:pt>
                <c:pt idx="1662">
                  <c:v>2.776606999999998</c:v>
                </c:pt>
                <c:pt idx="1663">
                  <c:v>2.0849060000000001</c:v>
                </c:pt>
                <c:pt idx="1664">
                  <c:v>1.3781060000000001</c:v>
                </c:pt>
                <c:pt idx="1665">
                  <c:v>3.1367940000000001</c:v>
                </c:pt>
                <c:pt idx="1666">
                  <c:v>2.7358609999999981</c:v>
                </c:pt>
                <c:pt idx="1667">
                  <c:v>0.69389199999999995</c:v>
                </c:pt>
                <c:pt idx="1668">
                  <c:v>0.55848399999999998</c:v>
                </c:pt>
                <c:pt idx="1669">
                  <c:v>3.0481729999999998</c:v>
                </c:pt>
                <c:pt idx="1670">
                  <c:v>2.6942499999999971</c:v>
                </c:pt>
                <c:pt idx="1671">
                  <c:v>2.4288020000000001</c:v>
                </c:pt>
                <c:pt idx="1672">
                  <c:v>2.628842999999998</c:v>
                </c:pt>
                <c:pt idx="1673">
                  <c:v>2.770006</c:v>
                </c:pt>
                <c:pt idx="1674">
                  <c:v>3.2921399999999998</c:v>
                </c:pt>
                <c:pt idx="1675">
                  <c:v>2.8105950000000002</c:v>
                </c:pt>
                <c:pt idx="1676">
                  <c:v>2.2841840000000002</c:v>
                </c:pt>
                <c:pt idx="1677">
                  <c:v>2.911732999999999</c:v>
                </c:pt>
                <c:pt idx="1678">
                  <c:v>2.827742999999999</c:v>
                </c:pt>
                <c:pt idx="1679">
                  <c:v>2.2717019999999999</c:v>
                </c:pt>
                <c:pt idx="1680">
                  <c:v>0.36264299999999999</c:v>
                </c:pt>
                <c:pt idx="1681">
                  <c:v>3.026767</c:v>
                </c:pt>
                <c:pt idx="1682">
                  <c:v>3.2840639999999999</c:v>
                </c:pt>
                <c:pt idx="1683">
                  <c:v>2.810046999999996</c:v>
                </c:pt>
                <c:pt idx="1684">
                  <c:v>2.526168999999999</c:v>
                </c:pt>
                <c:pt idx="1685">
                  <c:v>2.4518379999999991</c:v>
                </c:pt>
                <c:pt idx="1686">
                  <c:v>2.7046190000000001</c:v>
                </c:pt>
                <c:pt idx="1687">
                  <c:v>2.9218000000000002</c:v>
                </c:pt>
                <c:pt idx="1688">
                  <c:v>2.7553320000000001</c:v>
                </c:pt>
                <c:pt idx="1689">
                  <c:v>2.9713630000000002</c:v>
                </c:pt>
                <c:pt idx="1690">
                  <c:v>2.7588879999999998</c:v>
                </c:pt>
                <c:pt idx="1691">
                  <c:v>3.0623819999999999</c:v>
                </c:pt>
                <c:pt idx="1692">
                  <c:v>3.569302</c:v>
                </c:pt>
                <c:pt idx="1693">
                  <c:v>3.7078859999999998</c:v>
                </c:pt>
                <c:pt idx="1694">
                  <c:v>3.6944840000000001</c:v>
                </c:pt>
                <c:pt idx="1695">
                  <c:v>3.4604439999999981</c:v>
                </c:pt>
                <c:pt idx="1696">
                  <c:v>3.1739269999999999</c:v>
                </c:pt>
                <c:pt idx="1697">
                  <c:v>3.4666600000000001</c:v>
                </c:pt>
                <c:pt idx="1698">
                  <c:v>2.5134319999999999</c:v>
                </c:pt>
                <c:pt idx="1699">
                  <c:v>3.103882</c:v>
                </c:pt>
                <c:pt idx="1700">
                  <c:v>2.1445419999999999</c:v>
                </c:pt>
                <c:pt idx="1701">
                  <c:v>2.2720440000000002</c:v>
                </c:pt>
                <c:pt idx="1702">
                  <c:v>3.1186159999999981</c:v>
                </c:pt>
                <c:pt idx="1703">
                  <c:v>3.538227</c:v>
                </c:pt>
                <c:pt idx="1704">
                  <c:v>2.2050269999999998</c:v>
                </c:pt>
                <c:pt idx="1705">
                  <c:v>2.9800719999999998</c:v>
                </c:pt>
                <c:pt idx="1706">
                  <c:v>2.8323990000000001</c:v>
                </c:pt>
                <c:pt idx="1707">
                  <c:v>2.342778</c:v>
                </c:pt>
                <c:pt idx="1708">
                  <c:v>3.1905480000000002</c:v>
                </c:pt>
                <c:pt idx="1709">
                  <c:v>1.9015629999999999</c:v>
                </c:pt>
                <c:pt idx="1710">
                  <c:v>3.434689999999998</c:v>
                </c:pt>
                <c:pt idx="1711">
                  <c:v>3.803472999999999</c:v>
                </c:pt>
                <c:pt idx="1712">
                  <c:v>3.7089449999999999</c:v>
                </c:pt>
                <c:pt idx="1713">
                  <c:v>3.2839010000000002</c:v>
                </c:pt>
                <c:pt idx="1714">
                  <c:v>3.4958260000000001</c:v>
                </c:pt>
                <c:pt idx="1715">
                  <c:v>2.7533699999999999</c:v>
                </c:pt>
                <c:pt idx="1716">
                  <c:v>3.3432499999999981</c:v>
                </c:pt>
                <c:pt idx="1717">
                  <c:v>3.6879770000000001</c:v>
                </c:pt>
                <c:pt idx="1718">
                  <c:v>3.6029930000000001</c:v>
                </c:pt>
                <c:pt idx="1719">
                  <c:v>3.8632550000000001</c:v>
                </c:pt>
                <c:pt idx="1720">
                  <c:v>3.7851620000000001</c:v>
                </c:pt>
                <c:pt idx="1721">
                  <c:v>3.2579859999999998</c:v>
                </c:pt>
                <c:pt idx="1722">
                  <c:v>3.8849649999999998</c:v>
                </c:pt>
                <c:pt idx="1723">
                  <c:v>2.5765310000000001</c:v>
                </c:pt>
                <c:pt idx="1724">
                  <c:v>3.7002100000000002</c:v>
                </c:pt>
                <c:pt idx="1725">
                  <c:v>3.2584279999999999</c:v>
                </c:pt>
                <c:pt idx="1726">
                  <c:v>3.617362</c:v>
                </c:pt>
                <c:pt idx="1727">
                  <c:v>3.0433970000000001</c:v>
                </c:pt>
                <c:pt idx="1728">
                  <c:v>3.63707</c:v>
                </c:pt>
                <c:pt idx="1729">
                  <c:v>3.024745999999999</c:v>
                </c:pt>
                <c:pt idx="1730">
                  <c:v>3.190051</c:v>
                </c:pt>
                <c:pt idx="1731">
                  <c:v>3.4649000000000001</c:v>
                </c:pt>
                <c:pt idx="1732">
                  <c:v>3.6723460000000001</c:v>
                </c:pt>
                <c:pt idx="1733">
                  <c:v>3.5486460000000002</c:v>
                </c:pt>
                <c:pt idx="1734">
                  <c:v>3.6936939999999998</c:v>
                </c:pt>
                <c:pt idx="1735">
                  <c:v>3.3703180000000001</c:v>
                </c:pt>
                <c:pt idx="1736">
                  <c:v>3.6192009999999981</c:v>
                </c:pt>
                <c:pt idx="1737">
                  <c:v>3.3370000000000002</c:v>
                </c:pt>
                <c:pt idx="1738">
                  <c:v>3.378997</c:v>
                </c:pt>
                <c:pt idx="1739">
                  <c:v>3.409357</c:v>
                </c:pt>
                <c:pt idx="1740">
                  <c:v>3.106009999999999</c:v>
                </c:pt>
                <c:pt idx="1741">
                  <c:v>3.1639599999999999</c:v>
                </c:pt>
                <c:pt idx="1742">
                  <c:v>3.2585679999999999</c:v>
                </c:pt>
                <c:pt idx="1743">
                  <c:v>3.4289890000000001</c:v>
                </c:pt>
                <c:pt idx="1744">
                  <c:v>3.3657490000000001</c:v>
                </c:pt>
                <c:pt idx="1745">
                  <c:v>3.3386879999999981</c:v>
                </c:pt>
                <c:pt idx="1746">
                  <c:v>3.3952469999999959</c:v>
                </c:pt>
                <c:pt idx="1747">
                  <c:v>2.7762649999999991</c:v>
                </c:pt>
                <c:pt idx="1748">
                  <c:v>3.1301369999999999</c:v>
                </c:pt>
                <c:pt idx="1749">
                  <c:v>3.415008999999996</c:v>
                </c:pt>
                <c:pt idx="1750">
                  <c:v>3.155076999999999</c:v>
                </c:pt>
                <c:pt idx="1751">
                  <c:v>2.8990040000000001</c:v>
                </c:pt>
                <c:pt idx="1752">
                  <c:v>3.137956</c:v>
                </c:pt>
                <c:pt idx="1753">
                  <c:v>3.1140910000000002</c:v>
                </c:pt>
                <c:pt idx="1754">
                  <c:v>2.9076580000000001</c:v>
                </c:pt>
                <c:pt idx="1755">
                  <c:v>2.856322</c:v>
                </c:pt>
                <c:pt idx="1756">
                  <c:v>2.824650999999998</c:v>
                </c:pt>
                <c:pt idx="1757">
                  <c:v>2.7867470000000001</c:v>
                </c:pt>
                <c:pt idx="1758">
                  <c:v>2.8241960000000002</c:v>
                </c:pt>
                <c:pt idx="1759">
                  <c:v>2.7786909999999998</c:v>
                </c:pt>
                <c:pt idx="1760">
                  <c:v>2.7619359999999999</c:v>
                </c:pt>
                <c:pt idx="1761">
                  <c:v>2.517147</c:v>
                </c:pt>
                <c:pt idx="1762">
                  <c:v>2.6683819999999998</c:v>
                </c:pt>
                <c:pt idx="1763">
                  <c:v>2.6145529999999981</c:v>
                </c:pt>
                <c:pt idx="1764">
                  <c:v>2.5373960000000002</c:v>
                </c:pt>
                <c:pt idx="1765">
                  <c:v>2.546600999999999</c:v>
                </c:pt>
                <c:pt idx="1766">
                  <c:v>2.6439080000000001</c:v>
                </c:pt>
                <c:pt idx="1767">
                  <c:v>2.403518</c:v>
                </c:pt>
                <c:pt idx="1768">
                  <c:v>1.94757</c:v>
                </c:pt>
                <c:pt idx="1769">
                  <c:v>1.8391029999999999</c:v>
                </c:pt>
                <c:pt idx="1770">
                  <c:v>1.7879</c:v>
                </c:pt>
                <c:pt idx="1771">
                  <c:v>1.9883390000000001</c:v>
                </c:pt>
                <c:pt idx="1772">
                  <c:v>1.6591819999999999</c:v>
                </c:pt>
                <c:pt idx="1773">
                  <c:v>1.9341649999999999</c:v>
                </c:pt>
                <c:pt idx="1774">
                  <c:v>2.12947</c:v>
                </c:pt>
                <c:pt idx="1775">
                  <c:v>2.2003840000000001</c:v>
                </c:pt>
                <c:pt idx="1776">
                  <c:v>2.3041740000000002</c:v>
                </c:pt>
                <c:pt idx="1777">
                  <c:v>2.0851250000000001</c:v>
                </c:pt>
                <c:pt idx="1778">
                  <c:v>1.9795480000000001</c:v>
                </c:pt>
                <c:pt idx="1779">
                  <c:v>1.919227</c:v>
                </c:pt>
                <c:pt idx="1780">
                  <c:v>1.7713989999999999</c:v>
                </c:pt>
                <c:pt idx="1781">
                  <c:v>1.785107</c:v>
                </c:pt>
                <c:pt idx="1782">
                  <c:v>1.7572399999999999</c:v>
                </c:pt>
                <c:pt idx="1783">
                  <c:v>1.702205</c:v>
                </c:pt>
                <c:pt idx="1784">
                  <c:v>1.636679</c:v>
                </c:pt>
                <c:pt idx="1785">
                  <c:v>1.4431179999999999</c:v>
                </c:pt>
                <c:pt idx="1786">
                  <c:v>1.4284589999999999</c:v>
                </c:pt>
                <c:pt idx="1787">
                  <c:v>1.4364049999999999</c:v>
                </c:pt>
                <c:pt idx="1788">
                  <c:v>1.4377439999999999</c:v>
                </c:pt>
                <c:pt idx="1789">
                  <c:v>1.6089850000000001</c:v>
                </c:pt>
                <c:pt idx="1790">
                  <c:v>1.425243</c:v>
                </c:pt>
                <c:pt idx="1791">
                  <c:v>1.485498</c:v>
                </c:pt>
                <c:pt idx="1792">
                  <c:v>1.3940440000000001</c:v>
                </c:pt>
                <c:pt idx="1793">
                  <c:v>1.26475</c:v>
                </c:pt>
                <c:pt idx="1794">
                  <c:v>0.79449000000000003</c:v>
                </c:pt>
                <c:pt idx="1795">
                  <c:v>1.188283</c:v>
                </c:pt>
                <c:pt idx="1796">
                  <c:v>1.1434679999999999</c:v>
                </c:pt>
                <c:pt idx="1797">
                  <c:v>1.739031</c:v>
                </c:pt>
                <c:pt idx="1798">
                  <c:v>1.6751940000000001</c:v>
                </c:pt>
                <c:pt idx="1799">
                  <c:v>1.14615</c:v>
                </c:pt>
                <c:pt idx="1800">
                  <c:v>0.99782899999999997</c:v>
                </c:pt>
                <c:pt idx="1801">
                  <c:v>0.98606799999999994</c:v>
                </c:pt>
                <c:pt idx="1802">
                  <c:v>0.99090699999999998</c:v>
                </c:pt>
                <c:pt idx="1803">
                  <c:v>1.038411</c:v>
                </c:pt>
                <c:pt idx="1804">
                  <c:v>1.0280499999999999</c:v>
                </c:pt>
                <c:pt idx="1805">
                  <c:v>1.0562579999999999</c:v>
                </c:pt>
                <c:pt idx="1806">
                  <c:v>0.90368999999999999</c:v>
                </c:pt>
                <c:pt idx="1807">
                  <c:v>0.89439500000000005</c:v>
                </c:pt>
                <c:pt idx="1808">
                  <c:v>0.87745099999999998</c:v>
                </c:pt>
                <c:pt idx="1809">
                  <c:v>0.78840600000000005</c:v>
                </c:pt>
                <c:pt idx="1810">
                  <c:v>0.79402300000000003</c:v>
                </c:pt>
                <c:pt idx="1811">
                  <c:v>0.82061200000000001</c:v>
                </c:pt>
                <c:pt idx="1812">
                  <c:v>0.80504299999999995</c:v>
                </c:pt>
                <c:pt idx="1813">
                  <c:v>0.88645300000000005</c:v>
                </c:pt>
                <c:pt idx="1814">
                  <c:v>0.79011399999999998</c:v>
                </c:pt>
                <c:pt idx="1815">
                  <c:v>0.81697699999999995</c:v>
                </c:pt>
                <c:pt idx="1816">
                  <c:v>0.73549900000000001</c:v>
                </c:pt>
                <c:pt idx="1817">
                  <c:v>0.70666399999999996</c:v>
                </c:pt>
                <c:pt idx="1818">
                  <c:v>0.69798899999999997</c:v>
                </c:pt>
                <c:pt idx="1819">
                  <c:v>0.70538199999999995</c:v>
                </c:pt>
                <c:pt idx="1820">
                  <c:v>0.69544300000000003</c:v>
                </c:pt>
                <c:pt idx="1821">
                  <c:v>0.68385799999999997</c:v>
                </c:pt>
                <c:pt idx="1822">
                  <c:v>0.65329499999999996</c:v>
                </c:pt>
                <c:pt idx="1823">
                  <c:v>0.61146699999999998</c:v>
                </c:pt>
                <c:pt idx="1824">
                  <c:v>0.61873599999999995</c:v>
                </c:pt>
                <c:pt idx="1825">
                  <c:v>0.70677999999999996</c:v>
                </c:pt>
              </c:numCache>
            </c:numRef>
          </c:val>
          <c:smooth val="0"/>
          <c:extLst>
            <c:ext xmlns:c16="http://schemas.microsoft.com/office/drawing/2014/chart" uri="{C3380CC4-5D6E-409C-BE32-E72D297353CC}">
              <c16:uniqueId val="{00000001-A765-4A36-9B1F-34CD951B72C5}"/>
            </c:ext>
          </c:extLst>
        </c:ser>
        <c:dLbls>
          <c:showLegendKey val="0"/>
          <c:showVal val="0"/>
          <c:showCatName val="0"/>
          <c:showSerName val="0"/>
          <c:showPercent val="0"/>
          <c:showBubbleSize val="0"/>
        </c:dLbls>
        <c:smooth val="0"/>
        <c:axId val="379423696"/>
        <c:axId val="379424256"/>
      </c:lineChart>
      <c:dateAx>
        <c:axId val="379423696"/>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Time (day)</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m\/d\/yyyy\ h:mm"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79424256"/>
        <c:crosses val="autoZero"/>
        <c:auto val="1"/>
        <c:lblOffset val="100"/>
        <c:baseTimeUnit val="days"/>
      </c:dateAx>
      <c:valAx>
        <c:axId val="37942425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Actual Evapotranspiration (mm/day)</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794236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No</c:v>
          </c:tx>
          <c:spPr>
            <a:ln w="19050" cap="rnd">
              <a:solidFill>
                <a:schemeClr val="accent4"/>
              </a:solidFill>
              <a:round/>
            </a:ln>
            <a:effectLst/>
          </c:spPr>
          <c:marker>
            <c:symbol val="none"/>
          </c:marker>
          <c:xVal>
            <c:numRef>
              <c:f>Reem!$A$28:$A$37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Reem!$B$28:$B$37</c:f>
              <c:numCache>
                <c:formatCode>General</c:formatCode>
                <c:ptCount val="10"/>
                <c:pt idx="0">
                  <c:v>1661</c:v>
                </c:pt>
                <c:pt idx="1">
                  <c:v>1124</c:v>
                </c:pt>
                <c:pt idx="2">
                  <c:v>1083</c:v>
                </c:pt>
                <c:pt idx="3">
                  <c:v>1419</c:v>
                </c:pt>
                <c:pt idx="4">
                  <c:v>1047</c:v>
                </c:pt>
                <c:pt idx="5">
                  <c:v>1718</c:v>
                </c:pt>
                <c:pt idx="6">
                  <c:v>1123</c:v>
                </c:pt>
                <c:pt idx="7">
                  <c:v>1064</c:v>
                </c:pt>
                <c:pt idx="8">
                  <c:v>1040</c:v>
                </c:pt>
                <c:pt idx="9">
                  <c:v>1207</c:v>
                </c:pt>
              </c:numCache>
            </c:numRef>
          </c:yVal>
          <c:smooth val="0"/>
          <c:extLst>
            <c:ext xmlns:c16="http://schemas.microsoft.com/office/drawing/2014/chart" uri="{C3380CC4-5D6E-409C-BE32-E72D297353CC}">
              <c16:uniqueId val="{00000000-6C7D-764E-A77B-E6810B6C78B0}"/>
            </c:ext>
          </c:extLst>
        </c:ser>
        <c:ser>
          <c:idx val="0"/>
          <c:order val="1"/>
          <c:tx>
            <c:v>High</c:v>
          </c:tx>
          <c:spPr>
            <a:ln w="19050" cap="rnd">
              <a:solidFill>
                <a:schemeClr val="accent1"/>
              </a:solidFill>
              <a:round/>
            </a:ln>
            <a:effectLst/>
          </c:spPr>
          <c:marker>
            <c:symbol val="none"/>
          </c:marker>
          <c:xVal>
            <c:numRef>
              <c:f>Reem!$A$28:$A$37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Reem!$C$28:$C$37</c:f>
              <c:numCache>
                <c:formatCode>General</c:formatCode>
                <c:ptCount val="10"/>
                <c:pt idx="0">
                  <c:v>2608</c:v>
                </c:pt>
                <c:pt idx="1">
                  <c:v>2768</c:v>
                </c:pt>
                <c:pt idx="2">
                  <c:v>2619</c:v>
                </c:pt>
                <c:pt idx="3">
                  <c:v>2576</c:v>
                </c:pt>
                <c:pt idx="4">
                  <c:v>2861</c:v>
                </c:pt>
                <c:pt idx="5">
                  <c:v>4225</c:v>
                </c:pt>
                <c:pt idx="6">
                  <c:v>2287</c:v>
                </c:pt>
                <c:pt idx="7">
                  <c:v>2817</c:v>
                </c:pt>
                <c:pt idx="8">
                  <c:v>2920</c:v>
                </c:pt>
                <c:pt idx="9">
                  <c:v>3077</c:v>
                </c:pt>
              </c:numCache>
            </c:numRef>
          </c:yVal>
          <c:smooth val="0"/>
          <c:extLst>
            <c:ext xmlns:c16="http://schemas.microsoft.com/office/drawing/2014/chart" uri="{C3380CC4-5D6E-409C-BE32-E72D297353CC}">
              <c16:uniqueId val="{00000001-6C7D-764E-A77B-E6810B6C78B0}"/>
            </c:ext>
          </c:extLst>
        </c:ser>
        <c:ser>
          <c:idx val="1"/>
          <c:order val="2"/>
          <c:tx>
            <c:v>Low</c:v>
          </c:tx>
          <c:spPr>
            <a:ln w="19050" cap="rnd">
              <a:solidFill>
                <a:schemeClr val="accent2"/>
              </a:solidFill>
              <a:round/>
            </a:ln>
            <a:effectLst/>
          </c:spPr>
          <c:marker>
            <c:symbol val="none"/>
          </c:marker>
          <c:xVal>
            <c:numRef>
              <c:f>Reem!$A$28:$A$37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Reem!$D$28:$D$37</c:f>
              <c:numCache>
                <c:formatCode>General</c:formatCode>
                <c:ptCount val="10"/>
                <c:pt idx="0">
                  <c:v>2613</c:v>
                </c:pt>
                <c:pt idx="1">
                  <c:v>1876</c:v>
                </c:pt>
                <c:pt idx="2">
                  <c:v>2176</c:v>
                </c:pt>
                <c:pt idx="3">
                  <c:v>2062</c:v>
                </c:pt>
                <c:pt idx="4">
                  <c:v>1782</c:v>
                </c:pt>
                <c:pt idx="5">
                  <c:v>3676</c:v>
                </c:pt>
                <c:pt idx="6">
                  <c:v>1762</c:v>
                </c:pt>
                <c:pt idx="7">
                  <c:v>2001</c:v>
                </c:pt>
                <c:pt idx="8">
                  <c:v>2734</c:v>
                </c:pt>
                <c:pt idx="9">
                  <c:v>2591</c:v>
                </c:pt>
              </c:numCache>
            </c:numRef>
          </c:yVal>
          <c:smooth val="0"/>
          <c:extLst>
            <c:ext xmlns:c16="http://schemas.microsoft.com/office/drawing/2014/chart" uri="{C3380CC4-5D6E-409C-BE32-E72D297353CC}">
              <c16:uniqueId val="{00000002-6C7D-764E-A77B-E6810B6C78B0}"/>
            </c:ext>
          </c:extLst>
        </c:ser>
        <c:ser>
          <c:idx val="2"/>
          <c:order val="3"/>
          <c:tx>
            <c:v>Obs</c:v>
          </c:tx>
          <c:spPr>
            <a:ln w="25400" cap="rnd">
              <a:noFill/>
              <a:round/>
            </a:ln>
            <a:effectLst/>
          </c:spPr>
          <c:marker>
            <c:symbol val="circle"/>
            <c:size val="5"/>
            <c:spPr>
              <a:solidFill>
                <a:schemeClr val="accent3"/>
              </a:solidFill>
              <a:ln w="9525">
                <a:solidFill>
                  <a:schemeClr val="accent3"/>
                </a:solidFill>
              </a:ln>
              <a:effectLst/>
            </c:spPr>
          </c:marker>
          <c:xVal>
            <c:numRef>
              <c:f>Reem!$A$45:$A$52</c:f>
              <c:numCache>
                <c:formatCode>General</c:formatCode>
                <c:ptCount val="8"/>
                <c:pt idx="0">
                  <c:v>2004</c:v>
                </c:pt>
                <c:pt idx="1">
                  <c:v>2007</c:v>
                </c:pt>
                <c:pt idx="2">
                  <c:v>2008</c:v>
                </c:pt>
                <c:pt idx="3">
                  <c:v>2009</c:v>
                </c:pt>
                <c:pt idx="4">
                  <c:v>2010</c:v>
                </c:pt>
                <c:pt idx="5">
                  <c:v>2011</c:v>
                </c:pt>
                <c:pt idx="6">
                  <c:v>2012</c:v>
                </c:pt>
                <c:pt idx="7">
                  <c:v>2013</c:v>
                </c:pt>
              </c:numCache>
            </c:numRef>
          </c:xVal>
          <c:yVal>
            <c:numRef>
              <c:f>Reem!$C$45:$C$52</c:f>
              <c:numCache>
                <c:formatCode>General</c:formatCode>
                <c:ptCount val="8"/>
                <c:pt idx="0">
                  <c:v>1103.059126012467</c:v>
                </c:pt>
                <c:pt idx="1">
                  <c:v>1836.8672494877801</c:v>
                </c:pt>
                <c:pt idx="2">
                  <c:v>2817.6483082628679</c:v>
                </c:pt>
                <c:pt idx="3">
                  <c:v>2420.5912092120202</c:v>
                </c:pt>
                <c:pt idx="4">
                  <c:v>1775.987858400186</c:v>
                </c:pt>
                <c:pt idx="5">
                  <c:v>2843.9739362622672</c:v>
                </c:pt>
                <c:pt idx="6">
                  <c:v>2775.2510698800611</c:v>
                </c:pt>
                <c:pt idx="7">
                  <c:v>4348.6537441953142</c:v>
                </c:pt>
              </c:numCache>
            </c:numRef>
          </c:yVal>
          <c:smooth val="0"/>
          <c:extLst>
            <c:ext xmlns:c16="http://schemas.microsoft.com/office/drawing/2014/chart" uri="{C3380CC4-5D6E-409C-BE32-E72D297353CC}">
              <c16:uniqueId val="{00000003-6C7D-764E-A77B-E6810B6C78B0}"/>
            </c:ext>
          </c:extLst>
        </c:ser>
        <c:dLbls>
          <c:showLegendKey val="0"/>
          <c:showVal val="0"/>
          <c:showCatName val="0"/>
          <c:showSerName val="0"/>
          <c:showPercent val="0"/>
          <c:showBubbleSize val="0"/>
        </c:dLbls>
        <c:axId val="379428176"/>
        <c:axId val="379428736"/>
      </c:scatterChart>
      <c:valAx>
        <c:axId val="37942817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428736"/>
        <c:crosses val="autoZero"/>
        <c:crossBetween val="midCat"/>
      </c:valAx>
      <c:valAx>
        <c:axId val="3794287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Yiels</a:t>
                </a:r>
                <a:r>
                  <a:rPr lang="zh-CN" altLang="en-US"/>
                  <a:t> </a:t>
                </a:r>
                <a:r>
                  <a:rPr lang="en-US" altLang="zh-CN"/>
                  <a:t>(kg/ha)</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428176"/>
        <c:crosses val="autoZero"/>
        <c:crossBetween val="midCat"/>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No</c:v>
          </c:tx>
          <c:spPr>
            <a:ln w="19050" cap="rnd">
              <a:solidFill>
                <a:schemeClr val="accent4"/>
              </a:solidFill>
              <a:round/>
            </a:ln>
            <a:effectLst/>
          </c:spPr>
          <c:marker>
            <c:symbol val="none"/>
          </c:marker>
          <c:xVal>
            <c:numRef>
              <c:f>Dangishta!$A$28:$A$37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Dangishta!$B$28:$B$37</c:f>
              <c:numCache>
                <c:formatCode>General</c:formatCode>
                <c:ptCount val="10"/>
                <c:pt idx="0">
                  <c:v>1218</c:v>
                </c:pt>
                <c:pt idx="1">
                  <c:v>1206</c:v>
                </c:pt>
                <c:pt idx="2">
                  <c:v>1011</c:v>
                </c:pt>
                <c:pt idx="3">
                  <c:v>936</c:v>
                </c:pt>
                <c:pt idx="4">
                  <c:v>967</c:v>
                </c:pt>
                <c:pt idx="5">
                  <c:v>1805</c:v>
                </c:pt>
                <c:pt idx="6">
                  <c:v>1137</c:v>
                </c:pt>
                <c:pt idx="7">
                  <c:v>1043</c:v>
                </c:pt>
                <c:pt idx="8">
                  <c:v>1056</c:v>
                </c:pt>
                <c:pt idx="9">
                  <c:v>1174</c:v>
                </c:pt>
              </c:numCache>
            </c:numRef>
          </c:yVal>
          <c:smooth val="0"/>
          <c:extLst>
            <c:ext xmlns:c16="http://schemas.microsoft.com/office/drawing/2014/chart" uri="{C3380CC4-5D6E-409C-BE32-E72D297353CC}">
              <c16:uniqueId val="{00000000-CA54-B64F-B0C6-2FBC6193DDC1}"/>
            </c:ext>
          </c:extLst>
        </c:ser>
        <c:ser>
          <c:idx val="0"/>
          <c:order val="1"/>
          <c:tx>
            <c:v>High</c:v>
          </c:tx>
          <c:spPr>
            <a:ln w="19050" cap="rnd">
              <a:solidFill>
                <a:schemeClr val="accent1"/>
              </a:solidFill>
              <a:round/>
            </a:ln>
            <a:effectLst/>
          </c:spPr>
          <c:marker>
            <c:symbol val="none"/>
          </c:marker>
          <c:xVal>
            <c:numRef>
              <c:f>Dangishta!$A$28:$A$37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Dangishta!$C$28:$C$37</c:f>
              <c:numCache>
                <c:formatCode>General</c:formatCode>
                <c:ptCount val="10"/>
                <c:pt idx="0">
                  <c:v>3745</c:v>
                </c:pt>
                <c:pt idx="1">
                  <c:v>2963</c:v>
                </c:pt>
                <c:pt idx="2">
                  <c:v>2699</c:v>
                </c:pt>
                <c:pt idx="3">
                  <c:v>2474</c:v>
                </c:pt>
                <c:pt idx="4">
                  <c:v>2792</c:v>
                </c:pt>
                <c:pt idx="5">
                  <c:v>4121</c:v>
                </c:pt>
                <c:pt idx="6">
                  <c:v>2696</c:v>
                </c:pt>
                <c:pt idx="7">
                  <c:v>2550</c:v>
                </c:pt>
                <c:pt idx="8">
                  <c:v>3498</c:v>
                </c:pt>
                <c:pt idx="9">
                  <c:v>2886</c:v>
                </c:pt>
              </c:numCache>
            </c:numRef>
          </c:yVal>
          <c:smooth val="0"/>
          <c:extLst>
            <c:ext xmlns:c16="http://schemas.microsoft.com/office/drawing/2014/chart" uri="{C3380CC4-5D6E-409C-BE32-E72D297353CC}">
              <c16:uniqueId val="{00000001-CA54-B64F-B0C6-2FBC6193DDC1}"/>
            </c:ext>
          </c:extLst>
        </c:ser>
        <c:ser>
          <c:idx val="1"/>
          <c:order val="2"/>
          <c:tx>
            <c:v>Low</c:v>
          </c:tx>
          <c:spPr>
            <a:ln w="19050" cap="rnd">
              <a:solidFill>
                <a:schemeClr val="accent2"/>
              </a:solidFill>
              <a:round/>
            </a:ln>
            <a:effectLst/>
          </c:spPr>
          <c:marker>
            <c:symbol val="none"/>
          </c:marker>
          <c:xVal>
            <c:numRef>
              <c:f>Dangishta!$A$28:$A$37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Dangishta!$D$28:$D$37</c:f>
              <c:numCache>
                <c:formatCode>General</c:formatCode>
                <c:ptCount val="10"/>
                <c:pt idx="0">
                  <c:v>2738</c:v>
                </c:pt>
                <c:pt idx="1">
                  <c:v>2159</c:v>
                </c:pt>
                <c:pt idx="2">
                  <c:v>2220</c:v>
                </c:pt>
                <c:pt idx="3">
                  <c:v>1782</c:v>
                </c:pt>
                <c:pt idx="4">
                  <c:v>1753</c:v>
                </c:pt>
                <c:pt idx="5">
                  <c:v>3932</c:v>
                </c:pt>
                <c:pt idx="6">
                  <c:v>1936</c:v>
                </c:pt>
                <c:pt idx="7">
                  <c:v>1954</c:v>
                </c:pt>
                <c:pt idx="8">
                  <c:v>2455</c:v>
                </c:pt>
                <c:pt idx="9">
                  <c:v>2420</c:v>
                </c:pt>
              </c:numCache>
            </c:numRef>
          </c:yVal>
          <c:smooth val="0"/>
          <c:extLst>
            <c:ext xmlns:c16="http://schemas.microsoft.com/office/drawing/2014/chart" uri="{C3380CC4-5D6E-409C-BE32-E72D297353CC}">
              <c16:uniqueId val="{00000002-CA54-B64F-B0C6-2FBC6193DDC1}"/>
            </c:ext>
          </c:extLst>
        </c:ser>
        <c:ser>
          <c:idx val="2"/>
          <c:order val="3"/>
          <c:tx>
            <c:v>Obs</c:v>
          </c:tx>
          <c:spPr>
            <a:ln w="25400" cap="rnd">
              <a:noFill/>
              <a:round/>
            </a:ln>
            <a:effectLst/>
          </c:spPr>
          <c:marker>
            <c:symbol val="circle"/>
            <c:size val="5"/>
            <c:spPr>
              <a:solidFill>
                <a:schemeClr val="accent3"/>
              </a:solidFill>
              <a:ln w="9525">
                <a:solidFill>
                  <a:schemeClr val="accent3"/>
                </a:solidFill>
              </a:ln>
              <a:effectLst/>
            </c:spPr>
          </c:marker>
          <c:xVal>
            <c:numRef>
              <c:f>Dangishta!$A$45:$A$52</c:f>
              <c:numCache>
                <c:formatCode>General</c:formatCode>
                <c:ptCount val="8"/>
                <c:pt idx="0">
                  <c:v>2004</c:v>
                </c:pt>
                <c:pt idx="1">
                  <c:v>2007</c:v>
                </c:pt>
                <c:pt idx="2">
                  <c:v>2008</c:v>
                </c:pt>
                <c:pt idx="3">
                  <c:v>2009</c:v>
                </c:pt>
                <c:pt idx="4">
                  <c:v>2010</c:v>
                </c:pt>
                <c:pt idx="5">
                  <c:v>2011</c:v>
                </c:pt>
                <c:pt idx="6">
                  <c:v>2012</c:v>
                </c:pt>
                <c:pt idx="7">
                  <c:v>2013</c:v>
                </c:pt>
              </c:numCache>
            </c:numRef>
          </c:xVal>
          <c:yVal>
            <c:numRef>
              <c:f>Dangishta!$C$45:$C$52</c:f>
              <c:numCache>
                <c:formatCode>General</c:formatCode>
                <c:ptCount val="8"/>
                <c:pt idx="0">
                  <c:v>2067.296630302385</c:v>
                </c:pt>
                <c:pt idx="1">
                  <c:v>1944.3565048866869</c:v>
                </c:pt>
                <c:pt idx="2">
                  <c:v>1369.5114907104801</c:v>
                </c:pt>
                <c:pt idx="3">
                  <c:v>2156.3702079903151</c:v>
                </c:pt>
                <c:pt idx="4">
                  <c:v>2134.733435167861</c:v>
                </c:pt>
                <c:pt idx="5">
                  <c:v>2401.6176572362479</c:v>
                </c:pt>
                <c:pt idx="6">
                  <c:v>1477.724755746437</c:v>
                </c:pt>
                <c:pt idx="7">
                  <c:v>2109.1880928738929</c:v>
                </c:pt>
              </c:numCache>
            </c:numRef>
          </c:yVal>
          <c:smooth val="0"/>
          <c:extLst>
            <c:ext xmlns:c16="http://schemas.microsoft.com/office/drawing/2014/chart" uri="{C3380CC4-5D6E-409C-BE32-E72D297353CC}">
              <c16:uniqueId val="{00000003-CA54-B64F-B0C6-2FBC6193DDC1}"/>
            </c:ext>
          </c:extLst>
        </c:ser>
        <c:dLbls>
          <c:showLegendKey val="0"/>
          <c:showVal val="0"/>
          <c:showCatName val="0"/>
          <c:showSerName val="0"/>
          <c:showPercent val="0"/>
          <c:showBubbleSize val="0"/>
        </c:dLbls>
        <c:axId val="256819648"/>
        <c:axId val="477328896"/>
      </c:scatterChart>
      <c:valAx>
        <c:axId val="25681964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328896"/>
        <c:crosses val="autoZero"/>
        <c:crossBetween val="midCat"/>
      </c:valAx>
      <c:valAx>
        <c:axId val="4773288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Yiels</a:t>
                </a:r>
                <a:r>
                  <a:rPr lang="zh-CN" altLang="en-US"/>
                  <a:t> </a:t>
                </a:r>
                <a:r>
                  <a:rPr lang="en-US" altLang="zh-CN"/>
                  <a:t>(kg/ha)</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819648"/>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No</c:v>
          </c:tx>
          <c:spPr>
            <a:ln w="19050" cap="rnd">
              <a:solidFill>
                <a:schemeClr val="accent4"/>
              </a:solidFill>
              <a:round/>
            </a:ln>
            <a:effectLst/>
          </c:spPr>
          <c:marker>
            <c:symbol val="none"/>
          </c:marker>
          <c:xVal>
            <c:numRef>
              <c:f>Kudmi!$A$28:$A$37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Kudmi!$B$28:$B$37</c:f>
              <c:numCache>
                <c:formatCode>General</c:formatCode>
                <c:ptCount val="10"/>
                <c:pt idx="0">
                  <c:v>1189</c:v>
                </c:pt>
                <c:pt idx="1">
                  <c:v>1223</c:v>
                </c:pt>
                <c:pt idx="2">
                  <c:v>1026</c:v>
                </c:pt>
                <c:pt idx="3">
                  <c:v>1219</c:v>
                </c:pt>
                <c:pt idx="4">
                  <c:v>1043</c:v>
                </c:pt>
                <c:pt idx="5">
                  <c:v>1851</c:v>
                </c:pt>
                <c:pt idx="6">
                  <c:v>1151</c:v>
                </c:pt>
                <c:pt idx="7">
                  <c:v>1079</c:v>
                </c:pt>
                <c:pt idx="8">
                  <c:v>1059</c:v>
                </c:pt>
                <c:pt idx="9">
                  <c:v>1202</c:v>
                </c:pt>
              </c:numCache>
            </c:numRef>
          </c:yVal>
          <c:smooth val="0"/>
          <c:extLst>
            <c:ext xmlns:c16="http://schemas.microsoft.com/office/drawing/2014/chart" uri="{C3380CC4-5D6E-409C-BE32-E72D297353CC}">
              <c16:uniqueId val="{00000000-0B1E-CC41-80AA-140881445FAC}"/>
            </c:ext>
          </c:extLst>
        </c:ser>
        <c:ser>
          <c:idx val="0"/>
          <c:order val="1"/>
          <c:tx>
            <c:v>High</c:v>
          </c:tx>
          <c:spPr>
            <a:ln w="19050" cap="rnd">
              <a:solidFill>
                <a:schemeClr val="accent1"/>
              </a:solidFill>
              <a:round/>
            </a:ln>
            <a:effectLst/>
          </c:spPr>
          <c:marker>
            <c:symbol val="none"/>
          </c:marker>
          <c:xVal>
            <c:numRef>
              <c:f>Kudmi!$A$28:$A$37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Kudmi!$C$28:$C$37</c:f>
              <c:numCache>
                <c:formatCode>General</c:formatCode>
                <c:ptCount val="10"/>
                <c:pt idx="0">
                  <c:v>3508</c:v>
                </c:pt>
                <c:pt idx="1">
                  <c:v>2993</c:v>
                </c:pt>
                <c:pt idx="2">
                  <c:v>2528</c:v>
                </c:pt>
                <c:pt idx="3">
                  <c:v>2610</c:v>
                </c:pt>
                <c:pt idx="4">
                  <c:v>2684</c:v>
                </c:pt>
                <c:pt idx="5">
                  <c:v>4057</c:v>
                </c:pt>
                <c:pt idx="6">
                  <c:v>2550</c:v>
                </c:pt>
                <c:pt idx="7">
                  <c:v>2414</c:v>
                </c:pt>
                <c:pt idx="8">
                  <c:v>3470</c:v>
                </c:pt>
                <c:pt idx="9">
                  <c:v>2628</c:v>
                </c:pt>
              </c:numCache>
            </c:numRef>
          </c:yVal>
          <c:smooth val="0"/>
          <c:extLst>
            <c:ext xmlns:c16="http://schemas.microsoft.com/office/drawing/2014/chart" uri="{C3380CC4-5D6E-409C-BE32-E72D297353CC}">
              <c16:uniqueId val="{00000001-0B1E-CC41-80AA-140881445FAC}"/>
            </c:ext>
          </c:extLst>
        </c:ser>
        <c:ser>
          <c:idx val="1"/>
          <c:order val="2"/>
          <c:tx>
            <c:v>Low</c:v>
          </c:tx>
          <c:spPr>
            <a:ln w="19050" cap="rnd">
              <a:solidFill>
                <a:schemeClr val="accent2"/>
              </a:solidFill>
              <a:round/>
            </a:ln>
            <a:effectLst/>
          </c:spPr>
          <c:marker>
            <c:symbol val="none"/>
          </c:marker>
          <c:xVal>
            <c:numRef>
              <c:f>Kudmi!$A$28:$A$37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Kudmi!$D$28:$D$37</c:f>
              <c:numCache>
                <c:formatCode>General</c:formatCode>
                <c:ptCount val="10"/>
                <c:pt idx="0">
                  <c:v>2239</c:v>
                </c:pt>
                <c:pt idx="1">
                  <c:v>2039</c:v>
                </c:pt>
                <c:pt idx="2">
                  <c:v>2057</c:v>
                </c:pt>
                <c:pt idx="3">
                  <c:v>2146</c:v>
                </c:pt>
                <c:pt idx="4">
                  <c:v>1732</c:v>
                </c:pt>
                <c:pt idx="5">
                  <c:v>3483</c:v>
                </c:pt>
                <c:pt idx="6">
                  <c:v>1902</c:v>
                </c:pt>
                <c:pt idx="7">
                  <c:v>1978</c:v>
                </c:pt>
                <c:pt idx="8">
                  <c:v>2671</c:v>
                </c:pt>
                <c:pt idx="9">
                  <c:v>2274</c:v>
                </c:pt>
              </c:numCache>
            </c:numRef>
          </c:yVal>
          <c:smooth val="0"/>
          <c:extLst>
            <c:ext xmlns:c16="http://schemas.microsoft.com/office/drawing/2014/chart" uri="{C3380CC4-5D6E-409C-BE32-E72D297353CC}">
              <c16:uniqueId val="{00000002-0B1E-CC41-80AA-140881445FAC}"/>
            </c:ext>
          </c:extLst>
        </c:ser>
        <c:ser>
          <c:idx val="2"/>
          <c:order val="3"/>
          <c:tx>
            <c:v>Obs</c:v>
          </c:tx>
          <c:spPr>
            <a:ln w="25400" cap="rnd">
              <a:noFill/>
              <a:round/>
            </a:ln>
            <a:effectLst/>
          </c:spPr>
          <c:marker>
            <c:symbol val="circle"/>
            <c:size val="5"/>
            <c:spPr>
              <a:solidFill>
                <a:schemeClr val="accent3"/>
              </a:solidFill>
              <a:ln w="9525">
                <a:solidFill>
                  <a:schemeClr val="accent3"/>
                </a:solidFill>
              </a:ln>
              <a:effectLst/>
            </c:spPr>
          </c:marker>
          <c:xVal>
            <c:numRef>
              <c:f>Kudmi!$A$45:$A$52</c:f>
              <c:numCache>
                <c:formatCode>General</c:formatCode>
                <c:ptCount val="8"/>
                <c:pt idx="0">
                  <c:v>2004</c:v>
                </c:pt>
                <c:pt idx="1">
                  <c:v>2007</c:v>
                </c:pt>
                <c:pt idx="2">
                  <c:v>2008</c:v>
                </c:pt>
                <c:pt idx="3">
                  <c:v>2009</c:v>
                </c:pt>
                <c:pt idx="4">
                  <c:v>2010</c:v>
                </c:pt>
                <c:pt idx="5">
                  <c:v>2011</c:v>
                </c:pt>
                <c:pt idx="6">
                  <c:v>2012</c:v>
                </c:pt>
                <c:pt idx="7">
                  <c:v>2013</c:v>
                </c:pt>
              </c:numCache>
            </c:numRef>
          </c:xVal>
          <c:yVal>
            <c:numRef>
              <c:f>Kudmi!$C$45:$C$52</c:f>
              <c:numCache>
                <c:formatCode>General</c:formatCode>
                <c:ptCount val="8"/>
                <c:pt idx="0">
                  <c:v>1103.059126012467</c:v>
                </c:pt>
                <c:pt idx="1">
                  <c:v>1836.8672494877801</c:v>
                </c:pt>
                <c:pt idx="2">
                  <c:v>2817.6483082628679</c:v>
                </c:pt>
                <c:pt idx="3">
                  <c:v>2420.5912092120202</c:v>
                </c:pt>
                <c:pt idx="4">
                  <c:v>1775.987858400186</c:v>
                </c:pt>
                <c:pt idx="5">
                  <c:v>2843.9739362622672</c:v>
                </c:pt>
                <c:pt idx="6">
                  <c:v>2775.2510698800611</c:v>
                </c:pt>
                <c:pt idx="7">
                  <c:v>4348.6537441953142</c:v>
                </c:pt>
              </c:numCache>
            </c:numRef>
          </c:yVal>
          <c:smooth val="0"/>
          <c:extLst>
            <c:ext xmlns:c16="http://schemas.microsoft.com/office/drawing/2014/chart" uri="{C3380CC4-5D6E-409C-BE32-E72D297353CC}">
              <c16:uniqueId val="{00000003-0B1E-CC41-80AA-140881445FAC}"/>
            </c:ext>
          </c:extLst>
        </c:ser>
        <c:dLbls>
          <c:showLegendKey val="0"/>
          <c:showVal val="0"/>
          <c:showCatName val="0"/>
          <c:showSerName val="0"/>
          <c:showPercent val="0"/>
          <c:showBubbleSize val="0"/>
        </c:dLbls>
        <c:axId val="248317312"/>
        <c:axId val="330741104"/>
      </c:scatterChart>
      <c:valAx>
        <c:axId val="24831731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741104"/>
        <c:crosses val="autoZero"/>
        <c:crossBetween val="midCat"/>
      </c:valAx>
      <c:valAx>
        <c:axId val="3307411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Yiels</a:t>
                </a:r>
                <a:r>
                  <a:rPr lang="zh-CN" altLang="en-US"/>
                  <a:t> </a:t>
                </a:r>
                <a:r>
                  <a:rPr lang="en-US" altLang="zh-CN"/>
                  <a:t>(kg/ha)</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317312"/>
        <c:crosses val="autoZero"/>
        <c:crossBetween val="midCat"/>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No</c:v>
          </c:tx>
          <c:spPr>
            <a:ln w="19050" cap="rnd">
              <a:solidFill>
                <a:schemeClr val="accent4"/>
              </a:solidFill>
              <a:round/>
            </a:ln>
            <a:effectLst/>
          </c:spPr>
          <c:marker>
            <c:symbol val="none"/>
          </c:marker>
          <c:xVal>
            <c:numRef>
              <c:f>Gaita!$A$28:$A$37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Gaita!$B$28:$B$37</c:f>
              <c:numCache>
                <c:formatCode>General</c:formatCode>
                <c:ptCount val="10"/>
                <c:pt idx="0">
                  <c:v>924</c:v>
                </c:pt>
                <c:pt idx="1">
                  <c:v>997</c:v>
                </c:pt>
                <c:pt idx="2">
                  <c:v>838</c:v>
                </c:pt>
                <c:pt idx="3">
                  <c:v>811</c:v>
                </c:pt>
                <c:pt idx="4">
                  <c:v>809</c:v>
                </c:pt>
                <c:pt idx="5">
                  <c:v>1128</c:v>
                </c:pt>
                <c:pt idx="6">
                  <c:v>888</c:v>
                </c:pt>
                <c:pt idx="7">
                  <c:v>818</c:v>
                </c:pt>
                <c:pt idx="8">
                  <c:v>944</c:v>
                </c:pt>
                <c:pt idx="9">
                  <c:v>998</c:v>
                </c:pt>
              </c:numCache>
            </c:numRef>
          </c:yVal>
          <c:smooth val="0"/>
          <c:extLst>
            <c:ext xmlns:c16="http://schemas.microsoft.com/office/drawing/2014/chart" uri="{C3380CC4-5D6E-409C-BE32-E72D297353CC}">
              <c16:uniqueId val="{00000000-90D8-7646-8D75-92C8C1641610}"/>
            </c:ext>
          </c:extLst>
        </c:ser>
        <c:ser>
          <c:idx val="0"/>
          <c:order val="1"/>
          <c:tx>
            <c:v>High</c:v>
          </c:tx>
          <c:spPr>
            <a:ln w="19050" cap="rnd">
              <a:solidFill>
                <a:schemeClr val="accent1"/>
              </a:solidFill>
              <a:round/>
            </a:ln>
            <a:effectLst/>
          </c:spPr>
          <c:marker>
            <c:symbol val="none"/>
          </c:marker>
          <c:xVal>
            <c:numRef>
              <c:f>Gaita!$A$28:$A$37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Gaita!$C$28:$C$37</c:f>
              <c:numCache>
                <c:formatCode>General</c:formatCode>
                <c:ptCount val="10"/>
                <c:pt idx="0">
                  <c:v>3000</c:v>
                </c:pt>
                <c:pt idx="1">
                  <c:v>2755</c:v>
                </c:pt>
                <c:pt idx="2">
                  <c:v>2221</c:v>
                </c:pt>
                <c:pt idx="3">
                  <c:v>1715</c:v>
                </c:pt>
                <c:pt idx="4">
                  <c:v>2617</c:v>
                </c:pt>
                <c:pt idx="5">
                  <c:v>3047</c:v>
                </c:pt>
                <c:pt idx="6">
                  <c:v>2636</c:v>
                </c:pt>
                <c:pt idx="7">
                  <c:v>2404</c:v>
                </c:pt>
                <c:pt idx="8">
                  <c:v>2401</c:v>
                </c:pt>
                <c:pt idx="9">
                  <c:v>2791</c:v>
                </c:pt>
              </c:numCache>
            </c:numRef>
          </c:yVal>
          <c:smooth val="0"/>
          <c:extLst>
            <c:ext xmlns:c16="http://schemas.microsoft.com/office/drawing/2014/chart" uri="{C3380CC4-5D6E-409C-BE32-E72D297353CC}">
              <c16:uniqueId val="{00000001-90D8-7646-8D75-92C8C1641610}"/>
            </c:ext>
          </c:extLst>
        </c:ser>
        <c:ser>
          <c:idx val="1"/>
          <c:order val="2"/>
          <c:tx>
            <c:v>Low</c:v>
          </c:tx>
          <c:spPr>
            <a:ln w="19050" cap="rnd">
              <a:solidFill>
                <a:schemeClr val="accent2"/>
              </a:solidFill>
              <a:round/>
            </a:ln>
            <a:effectLst/>
          </c:spPr>
          <c:marker>
            <c:symbol val="none"/>
          </c:marker>
          <c:xVal>
            <c:numRef>
              <c:f>Gaita!$A$28:$A$37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Gaita!$D$28:$D$37</c:f>
              <c:numCache>
                <c:formatCode>General</c:formatCode>
                <c:ptCount val="10"/>
                <c:pt idx="0">
                  <c:v>1907</c:v>
                </c:pt>
                <c:pt idx="1">
                  <c:v>1761</c:v>
                </c:pt>
                <c:pt idx="2">
                  <c:v>1678</c:v>
                </c:pt>
                <c:pt idx="3">
                  <c:v>1212</c:v>
                </c:pt>
                <c:pt idx="4">
                  <c:v>1598</c:v>
                </c:pt>
                <c:pt idx="5">
                  <c:v>2054</c:v>
                </c:pt>
                <c:pt idx="6">
                  <c:v>1777</c:v>
                </c:pt>
                <c:pt idx="7">
                  <c:v>1694</c:v>
                </c:pt>
                <c:pt idx="8">
                  <c:v>1818</c:v>
                </c:pt>
                <c:pt idx="9">
                  <c:v>2079</c:v>
                </c:pt>
              </c:numCache>
            </c:numRef>
          </c:yVal>
          <c:smooth val="0"/>
          <c:extLst>
            <c:ext xmlns:c16="http://schemas.microsoft.com/office/drawing/2014/chart" uri="{C3380CC4-5D6E-409C-BE32-E72D297353CC}">
              <c16:uniqueId val="{00000002-90D8-7646-8D75-92C8C1641610}"/>
            </c:ext>
          </c:extLst>
        </c:ser>
        <c:ser>
          <c:idx val="2"/>
          <c:order val="3"/>
          <c:tx>
            <c:v>Obs</c:v>
          </c:tx>
          <c:spPr>
            <a:ln w="25400" cap="rnd">
              <a:noFill/>
              <a:round/>
            </a:ln>
            <a:effectLst/>
          </c:spPr>
          <c:marker>
            <c:symbol val="circle"/>
            <c:size val="5"/>
            <c:spPr>
              <a:solidFill>
                <a:schemeClr val="accent3"/>
              </a:solidFill>
              <a:ln w="9525">
                <a:solidFill>
                  <a:schemeClr val="accent3"/>
                </a:solidFill>
              </a:ln>
              <a:effectLst/>
            </c:spPr>
          </c:marker>
          <c:xVal>
            <c:numRef>
              <c:f>Gaita!$A$45:$A$52</c:f>
              <c:numCache>
                <c:formatCode>General</c:formatCode>
                <c:ptCount val="8"/>
                <c:pt idx="0">
                  <c:v>2004</c:v>
                </c:pt>
                <c:pt idx="1">
                  <c:v>2007</c:v>
                </c:pt>
                <c:pt idx="2">
                  <c:v>2008</c:v>
                </c:pt>
                <c:pt idx="3">
                  <c:v>2009</c:v>
                </c:pt>
                <c:pt idx="4">
                  <c:v>2010</c:v>
                </c:pt>
                <c:pt idx="5">
                  <c:v>2011</c:v>
                </c:pt>
                <c:pt idx="6">
                  <c:v>2012</c:v>
                </c:pt>
                <c:pt idx="7">
                  <c:v>2013</c:v>
                </c:pt>
              </c:numCache>
            </c:numRef>
          </c:xVal>
          <c:yVal>
            <c:numRef>
              <c:f>Gaita!$C$45:$C$52</c:f>
              <c:numCache>
                <c:formatCode>General</c:formatCode>
                <c:ptCount val="8"/>
                <c:pt idx="0">
                  <c:v>2067.296630302385</c:v>
                </c:pt>
                <c:pt idx="1">
                  <c:v>1944.3565048866869</c:v>
                </c:pt>
                <c:pt idx="2">
                  <c:v>1369.5114907104801</c:v>
                </c:pt>
                <c:pt idx="3">
                  <c:v>2156.3702079903151</c:v>
                </c:pt>
                <c:pt idx="4">
                  <c:v>2134.733435167861</c:v>
                </c:pt>
                <c:pt idx="5">
                  <c:v>2401.6176572362479</c:v>
                </c:pt>
                <c:pt idx="6">
                  <c:v>1477.724755746437</c:v>
                </c:pt>
                <c:pt idx="7">
                  <c:v>2109.1880928738929</c:v>
                </c:pt>
              </c:numCache>
            </c:numRef>
          </c:yVal>
          <c:smooth val="0"/>
          <c:extLst>
            <c:ext xmlns:c16="http://schemas.microsoft.com/office/drawing/2014/chart" uri="{C3380CC4-5D6E-409C-BE32-E72D297353CC}">
              <c16:uniqueId val="{00000003-90D8-7646-8D75-92C8C1641610}"/>
            </c:ext>
          </c:extLst>
        </c:ser>
        <c:dLbls>
          <c:showLegendKey val="0"/>
          <c:showVal val="0"/>
          <c:showCatName val="0"/>
          <c:showSerName val="0"/>
          <c:showPercent val="0"/>
          <c:showBubbleSize val="0"/>
        </c:dLbls>
        <c:axId val="442052784"/>
        <c:axId val="442053344"/>
      </c:scatterChart>
      <c:valAx>
        <c:axId val="44205278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053344"/>
        <c:crosses val="autoZero"/>
        <c:crossBetween val="midCat"/>
      </c:valAx>
      <c:valAx>
        <c:axId val="4420533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Yiels</a:t>
                </a:r>
                <a:r>
                  <a:rPr lang="zh-CN" altLang="en-US"/>
                  <a:t> </a:t>
                </a:r>
                <a:r>
                  <a:rPr lang="en-US" altLang="zh-CN"/>
                  <a:t>(kg/ha)</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052784"/>
        <c:crosses val="autoZero"/>
        <c:crossBetween val="midCat"/>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D17C6-14A8-4353-BC17-EBAF79241AC7}" type="doc">
      <dgm:prSet loTypeId="urn:microsoft.com/office/officeart/2005/8/layout/chevronAccent+Icon" loCatId="process" qsTypeId="urn:microsoft.com/office/officeart/2005/8/quickstyle/3d1" qsCatId="3D" csTypeId="urn:microsoft.com/office/officeart/2005/8/colors/colorful1" csCatId="colorful" phldr="1"/>
      <dgm:spPr/>
      <dgm:t>
        <a:bodyPr/>
        <a:lstStyle/>
        <a:p>
          <a:endParaRPr lang="en-US"/>
        </a:p>
      </dgm:t>
    </dgm:pt>
    <dgm:pt modelId="{3F845B1F-0587-4ED2-8C47-4B2627CB83CD}">
      <dgm:prSet phldrT="[Text]" custT="1"/>
      <dgm:spPr/>
      <dgm:t>
        <a:bodyPr/>
        <a:lstStyle/>
        <a:p>
          <a:pPr algn="ctr"/>
          <a:r>
            <a:rPr lang="en-US" sz="2000" b="1" dirty="0">
              <a:solidFill>
                <a:schemeClr val="tx1"/>
              </a:solidFill>
              <a:latin typeface="+mj-lt"/>
              <a:cs typeface="Arial" panose="020B0604020202020204" pitchFamily="34" charset="0"/>
            </a:rPr>
            <a:t>Fall 2017</a:t>
          </a:r>
        </a:p>
      </dgm:t>
    </dgm:pt>
    <dgm:pt modelId="{B647A4A6-8F45-420A-9E2F-CAC65A3597AD}" type="sibTrans" cxnId="{52577697-F0CF-4EB2-92DE-C7618C36F8C8}">
      <dgm:prSet/>
      <dgm:spPr/>
      <dgm:t>
        <a:bodyPr/>
        <a:lstStyle/>
        <a:p>
          <a:endParaRPr lang="en-US"/>
        </a:p>
      </dgm:t>
    </dgm:pt>
    <dgm:pt modelId="{5CCB25DE-D541-47B3-B9CF-897FDF49EC6F}" type="parTrans" cxnId="{52577697-F0CF-4EB2-92DE-C7618C36F8C8}">
      <dgm:prSet/>
      <dgm:spPr/>
      <dgm:t>
        <a:bodyPr/>
        <a:lstStyle/>
        <a:p>
          <a:endParaRPr lang="en-US"/>
        </a:p>
      </dgm:t>
    </dgm:pt>
    <dgm:pt modelId="{F1BD50BB-B80D-44D8-A991-17365C6F4E1F}">
      <dgm:prSet phldrT="[Text]" custT="1"/>
      <dgm:spPr/>
      <dgm:t>
        <a:bodyPr/>
        <a:lstStyle/>
        <a:p>
          <a:r>
            <a:rPr lang="en-US" sz="2000" b="1" dirty="0">
              <a:latin typeface="+mj-lt"/>
              <a:cs typeface="Arial" panose="020B0604020202020204" pitchFamily="34" charset="0"/>
            </a:rPr>
            <a:t>April 2018</a:t>
          </a:r>
        </a:p>
      </dgm:t>
    </dgm:pt>
    <dgm:pt modelId="{41DD1599-9EAA-40B9-955E-337C1D170253}" type="parTrans" cxnId="{B6994A69-5537-4EBC-A232-88D8C59AC2C1}">
      <dgm:prSet/>
      <dgm:spPr/>
      <dgm:t>
        <a:bodyPr/>
        <a:lstStyle/>
        <a:p>
          <a:endParaRPr lang="en-US"/>
        </a:p>
      </dgm:t>
    </dgm:pt>
    <dgm:pt modelId="{3BE330E9-A7B2-445D-AC4F-870BC7B3D799}" type="sibTrans" cxnId="{B6994A69-5537-4EBC-A232-88D8C59AC2C1}">
      <dgm:prSet/>
      <dgm:spPr/>
      <dgm:t>
        <a:bodyPr/>
        <a:lstStyle/>
        <a:p>
          <a:endParaRPr lang="en-US"/>
        </a:p>
      </dgm:t>
    </dgm:pt>
    <dgm:pt modelId="{F1EE506C-696D-4662-B8AF-4E2F416E926E}">
      <dgm:prSet phldrT="[Text]" custT="1"/>
      <dgm:spPr/>
      <dgm:t>
        <a:bodyPr/>
        <a:lstStyle/>
        <a:p>
          <a:pPr algn="l"/>
          <a:r>
            <a:rPr lang="en-US" sz="2000" b="1" dirty="0">
              <a:latin typeface="+mj-lt"/>
            </a:rPr>
            <a:t>      May 2018</a:t>
          </a:r>
        </a:p>
      </dgm:t>
    </dgm:pt>
    <dgm:pt modelId="{68FAEB67-A3EB-42BA-9112-F5F94022F6B1}" type="sibTrans" cxnId="{AC0BEACF-91D0-4ADA-9AE1-186DA1465402}">
      <dgm:prSet/>
      <dgm:spPr/>
      <dgm:t>
        <a:bodyPr/>
        <a:lstStyle/>
        <a:p>
          <a:endParaRPr lang="en-US"/>
        </a:p>
      </dgm:t>
    </dgm:pt>
    <dgm:pt modelId="{84112684-614F-4365-B0AF-B1A83015695B}" type="parTrans" cxnId="{AC0BEACF-91D0-4ADA-9AE1-186DA1465402}">
      <dgm:prSet/>
      <dgm:spPr/>
      <dgm:t>
        <a:bodyPr/>
        <a:lstStyle/>
        <a:p>
          <a:endParaRPr lang="en-US"/>
        </a:p>
      </dgm:t>
    </dgm:pt>
    <dgm:pt modelId="{2B39BB5B-C116-4617-B563-976553735627}">
      <dgm:prSet phldrT="[Text]" custT="1"/>
      <dgm:spPr/>
      <dgm:t>
        <a:bodyPr/>
        <a:lstStyle/>
        <a:p>
          <a:pPr algn="ctr"/>
          <a:r>
            <a:rPr lang="en-US" sz="2000" b="1" i="0" u="none" strike="noStrike" dirty="0">
              <a:effectLst/>
              <a:latin typeface="+mj-lt"/>
            </a:rPr>
            <a:t>Summer 2018</a:t>
          </a:r>
          <a:endParaRPr lang="en-US" sz="2000" b="1" dirty="0">
            <a:latin typeface="+mj-lt"/>
          </a:endParaRPr>
        </a:p>
      </dgm:t>
    </dgm:pt>
    <dgm:pt modelId="{EBAAC98E-D5F7-46F6-8682-7FAB775817FD}" type="parTrans" cxnId="{B92BA142-64A4-444C-84FC-99DB787D8C91}">
      <dgm:prSet/>
      <dgm:spPr/>
      <dgm:t>
        <a:bodyPr/>
        <a:lstStyle/>
        <a:p>
          <a:endParaRPr lang="en-US"/>
        </a:p>
      </dgm:t>
    </dgm:pt>
    <dgm:pt modelId="{9091C9CC-ABAC-4863-9E10-0487CB709702}" type="sibTrans" cxnId="{B92BA142-64A4-444C-84FC-99DB787D8C91}">
      <dgm:prSet/>
      <dgm:spPr/>
      <dgm:t>
        <a:bodyPr/>
        <a:lstStyle/>
        <a:p>
          <a:endParaRPr lang="en-US"/>
        </a:p>
      </dgm:t>
    </dgm:pt>
    <dgm:pt modelId="{BE0DDE93-1E5E-4C07-8910-AC3200CADA44}" type="pres">
      <dgm:prSet presAssocID="{602D17C6-14A8-4353-BC17-EBAF79241AC7}" presName="Name0" presStyleCnt="0">
        <dgm:presLayoutVars>
          <dgm:dir/>
          <dgm:resizeHandles val="exact"/>
        </dgm:presLayoutVars>
      </dgm:prSet>
      <dgm:spPr/>
      <dgm:t>
        <a:bodyPr/>
        <a:lstStyle/>
        <a:p>
          <a:endParaRPr lang="en-US"/>
        </a:p>
      </dgm:t>
    </dgm:pt>
    <dgm:pt modelId="{90690EDC-5100-4AE0-A602-CCFC9E046A08}" type="pres">
      <dgm:prSet presAssocID="{3F845B1F-0587-4ED2-8C47-4B2627CB83CD}" presName="composite" presStyleCnt="0"/>
      <dgm:spPr/>
    </dgm:pt>
    <dgm:pt modelId="{C5796373-8FFE-4030-B035-85C59A747362}" type="pres">
      <dgm:prSet presAssocID="{3F845B1F-0587-4ED2-8C47-4B2627CB83CD}" presName="bgChev" presStyleLbl="node1" presStyleIdx="0" presStyleCnt="4"/>
      <dgm:spPr/>
    </dgm:pt>
    <dgm:pt modelId="{21BB165A-6FCE-4F63-8782-B51BABFA09C4}" type="pres">
      <dgm:prSet presAssocID="{3F845B1F-0587-4ED2-8C47-4B2627CB83CD}" presName="txNode" presStyleLbl="fgAcc1" presStyleIdx="0" presStyleCnt="4">
        <dgm:presLayoutVars>
          <dgm:bulletEnabled val="1"/>
        </dgm:presLayoutVars>
      </dgm:prSet>
      <dgm:spPr/>
      <dgm:t>
        <a:bodyPr/>
        <a:lstStyle/>
        <a:p>
          <a:endParaRPr lang="en-US"/>
        </a:p>
      </dgm:t>
    </dgm:pt>
    <dgm:pt modelId="{E89012A6-F90C-4762-9CC2-891E1426C12E}" type="pres">
      <dgm:prSet presAssocID="{B647A4A6-8F45-420A-9E2F-CAC65A3597AD}" presName="compositeSpace" presStyleCnt="0"/>
      <dgm:spPr/>
    </dgm:pt>
    <dgm:pt modelId="{D610D078-1672-40E0-BE77-FD1A679FBCC6}" type="pres">
      <dgm:prSet presAssocID="{F1BD50BB-B80D-44D8-A991-17365C6F4E1F}" presName="composite" presStyleCnt="0"/>
      <dgm:spPr/>
    </dgm:pt>
    <dgm:pt modelId="{B32BFD9C-149B-44A3-81F2-DFCFC5B8A778}" type="pres">
      <dgm:prSet presAssocID="{F1BD50BB-B80D-44D8-A991-17365C6F4E1F}" presName="bgChev" presStyleLbl="node1" presStyleIdx="1" presStyleCnt="4"/>
      <dgm:spPr/>
    </dgm:pt>
    <dgm:pt modelId="{8A2A1BA5-2829-4422-9C83-79DB9384EB7D}" type="pres">
      <dgm:prSet presAssocID="{F1BD50BB-B80D-44D8-A991-17365C6F4E1F}" presName="txNode" presStyleLbl="fgAcc1" presStyleIdx="1" presStyleCnt="4">
        <dgm:presLayoutVars>
          <dgm:bulletEnabled val="1"/>
        </dgm:presLayoutVars>
      </dgm:prSet>
      <dgm:spPr/>
      <dgm:t>
        <a:bodyPr/>
        <a:lstStyle/>
        <a:p>
          <a:endParaRPr lang="en-US"/>
        </a:p>
      </dgm:t>
    </dgm:pt>
    <dgm:pt modelId="{7033068F-2E63-4841-A5C7-C413C909F365}" type="pres">
      <dgm:prSet presAssocID="{3BE330E9-A7B2-445D-AC4F-870BC7B3D799}" presName="compositeSpace" presStyleCnt="0"/>
      <dgm:spPr/>
    </dgm:pt>
    <dgm:pt modelId="{7F271E8E-D192-4B33-B5C5-F7EDC720B953}" type="pres">
      <dgm:prSet presAssocID="{F1EE506C-696D-4662-B8AF-4E2F416E926E}" presName="composite" presStyleCnt="0"/>
      <dgm:spPr/>
    </dgm:pt>
    <dgm:pt modelId="{25193E23-6122-43DC-BC1B-2B87C3F8A11E}" type="pres">
      <dgm:prSet presAssocID="{F1EE506C-696D-4662-B8AF-4E2F416E926E}" presName="bgChev" presStyleLbl="node1" presStyleIdx="2" presStyleCnt="4"/>
      <dgm:spPr/>
    </dgm:pt>
    <dgm:pt modelId="{F985C94C-82E2-47B3-B13C-0FB553D9A891}" type="pres">
      <dgm:prSet presAssocID="{F1EE506C-696D-4662-B8AF-4E2F416E926E}" presName="txNode" presStyleLbl="fgAcc1" presStyleIdx="2" presStyleCnt="4">
        <dgm:presLayoutVars>
          <dgm:bulletEnabled val="1"/>
        </dgm:presLayoutVars>
      </dgm:prSet>
      <dgm:spPr/>
      <dgm:t>
        <a:bodyPr/>
        <a:lstStyle/>
        <a:p>
          <a:endParaRPr lang="en-US"/>
        </a:p>
      </dgm:t>
    </dgm:pt>
    <dgm:pt modelId="{FC3D411F-D9C3-4FAA-BA7A-F7D18EE008A3}" type="pres">
      <dgm:prSet presAssocID="{68FAEB67-A3EB-42BA-9112-F5F94022F6B1}" presName="compositeSpace" presStyleCnt="0"/>
      <dgm:spPr/>
    </dgm:pt>
    <dgm:pt modelId="{8F5C0725-806B-4559-86A2-14AF9643B5AE}" type="pres">
      <dgm:prSet presAssocID="{2B39BB5B-C116-4617-B563-976553735627}" presName="composite" presStyleCnt="0"/>
      <dgm:spPr/>
    </dgm:pt>
    <dgm:pt modelId="{337BA78D-9AC7-40AC-B007-EA83FF42F5C4}" type="pres">
      <dgm:prSet presAssocID="{2B39BB5B-C116-4617-B563-976553735627}" presName="bgChev" presStyleLbl="node1" presStyleIdx="3" presStyleCnt="4"/>
      <dgm:spPr/>
    </dgm:pt>
    <dgm:pt modelId="{53CBEE12-A215-4C8F-BA90-010C12F06FAA}" type="pres">
      <dgm:prSet presAssocID="{2B39BB5B-C116-4617-B563-976553735627}" presName="txNode" presStyleLbl="fgAcc1" presStyleIdx="3" presStyleCnt="4">
        <dgm:presLayoutVars>
          <dgm:bulletEnabled val="1"/>
        </dgm:presLayoutVars>
      </dgm:prSet>
      <dgm:spPr/>
      <dgm:t>
        <a:bodyPr/>
        <a:lstStyle/>
        <a:p>
          <a:endParaRPr lang="en-US"/>
        </a:p>
      </dgm:t>
    </dgm:pt>
  </dgm:ptLst>
  <dgm:cxnLst>
    <dgm:cxn modelId="{1265E5F2-AB9A-4143-9C99-24E3664EFAC7}" type="presOf" srcId="{F1EE506C-696D-4662-B8AF-4E2F416E926E}" destId="{F985C94C-82E2-47B3-B13C-0FB553D9A891}" srcOrd="0" destOrd="0" presId="urn:microsoft.com/office/officeart/2005/8/layout/chevronAccent+Icon"/>
    <dgm:cxn modelId="{9A25AA88-9354-1943-9872-8CB8F0781222}" type="presOf" srcId="{3F845B1F-0587-4ED2-8C47-4B2627CB83CD}" destId="{21BB165A-6FCE-4F63-8782-B51BABFA09C4}" srcOrd="0" destOrd="0" presId="urn:microsoft.com/office/officeart/2005/8/layout/chevronAccent+Icon"/>
    <dgm:cxn modelId="{CD26F76A-78B0-1540-B4EF-9C66DA9E1D19}" type="presOf" srcId="{602D17C6-14A8-4353-BC17-EBAF79241AC7}" destId="{BE0DDE93-1E5E-4C07-8910-AC3200CADA44}" srcOrd="0" destOrd="0" presId="urn:microsoft.com/office/officeart/2005/8/layout/chevronAccent+Icon"/>
    <dgm:cxn modelId="{B6994A69-5537-4EBC-A232-88D8C59AC2C1}" srcId="{602D17C6-14A8-4353-BC17-EBAF79241AC7}" destId="{F1BD50BB-B80D-44D8-A991-17365C6F4E1F}" srcOrd="1" destOrd="0" parTransId="{41DD1599-9EAA-40B9-955E-337C1D170253}" sibTransId="{3BE330E9-A7B2-445D-AC4F-870BC7B3D799}"/>
    <dgm:cxn modelId="{B92BA142-64A4-444C-84FC-99DB787D8C91}" srcId="{602D17C6-14A8-4353-BC17-EBAF79241AC7}" destId="{2B39BB5B-C116-4617-B563-976553735627}" srcOrd="3" destOrd="0" parTransId="{EBAAC98E-D5F7-46F6-8682-7FAB775817FD}" sibTransId="{9091C9CC-ABAC-4863-9E10-0487CB709702}"/>
    <dgm:cxn modelId="{897E464D-A565-C741-9F46-2E17A8CC5DF1}" type="presOf" srcId="{F1BD50BB-B80D-44D8-A991-17365C6F4E1F}" destId="{8A2A1BA5-2829-4422-9C83-79DB9384EB7D}" srcOrd="0" destOrd="0" presId="urn:microsoft.com/office/officeart/2005/8/layout/chevronAccent+Icon"/>
    <dgm:cxn modelId="{52577697-F0CF-4EB2-92DE-C7618C36F8C8}" srcId="{602D17C6-14A8-4353-BC17-EBAF79241AC7}" destId="{3F845B1F-0587-4ED2-8C47-4B2627CB83CD}" srcOrd="0" destOrd="0" parTransId="{5CCB25DE-D541-47B3-B9CF-897FDF49EC6F}" sibTransId="{B647A4A6-8F45-420A-9E2F-CAC65A3597AD}"/>
    <dgm:cxn modelId="{0843E3CD-02A4-2F45-96D7-E3E65CCC0C39}" type="presOf" srcId="{2B39BB5B-C116-4617-B563-976553735627}" destId="{53CBEE12-A215-4C8F-BA90-010C12F06FAA}" srcOrd="0" destOrd="0" presId="urn:microsoft.com/office/officeart/2005/8/layout/chevronAccent+Icon"/>
    <dgm:cxn modelId="{AC0BEACF-91D0-4ADA-9AE1-186DA1465402}" srcId="{602D17C6-14A8-4353-BC17-EBAF79241AC7}" destId="{F1EE506C-696D-4662-B8AF-4E2F416E926E}" srcOrd="2" destOrd="0" parTransId="{84112684-614F-4365-B0AF-B1A83015695B}" sibTransId="{68FAEB67-A3EB-42BA-9112-F5F94022F6B1}"/>
    <dgm:cxn modelId="{7AB3A020-78A4-8E43-A53F-499A3D5AF4C8}" type="presParOf" srcId="{BE0DDE93-1E5E-4C07-8910-AC3200CADA44}" destId="{90690EDC-5100-4AE0-A602-CCFC9E046A08}" srcOrd="0" destOrd="0" presId="urn:microsoft.com/office/officeart/2005/8/layout/chevronAccent+Icon"/>
    <dgm:cxn modelId="{051F9E3E-BC97-DD4A-B719-CE1B12E99CF1}" type="presParOf" srcId="{90690EDC-5100-4AE0-A602-CCFC9E046A08}" destId="{C5796373-8FFE-4030-B035-85C59A747362}" srcOrd="0" destOrd="0" presId="urn:microsoft.com/office/officeart/2005/8/layout/chevronAccent+Icon"/>
    <dgm:cxn modelId="{C2E9424F-7A58-674F-8412-938479E2F9CC}" type="presParOf" srcId="{90690EDC-5100-4AE0-A602-CCFC9E046A08}" destId="{21BB165A-6FCE-4F63-8782-B51BABFA09C4}" srcOrd="1" destOrd="0" presId="urn:microsoft.com/office/officeart/2005/8/layout/chevronAccent+Icon"/>
    <dgm:cxn modelId="{1D6A9BBC-3251-4748-AA1E-41E6F94C2C6B}" type="presParOf" srcId="{BE0DDE93-1E5E-4C07-8910-AC3200CADA44}" destId="{E89012A6-F90C-4762-9CC2-891E1426C12E}" srcOrd="1" destOrd="0" presId="urn:microsoft.com/office/officeart/2005/8/layout/chevronAccent+Icon"/>
    <dgm:cxn modelId="{35AE3468-3ABC-894B-BFEF-1F3A8E80D52F}" type="presParOf" srcId="{BE0DDE93-1E5E-4C07-8910-AC3200CADA44}" destId="{D610D078-1672-40E0-BE77-FD1A679FBCC6}" srcOrd="2" destOrd="0" presId="urn:microsoft.com/office/officeart/2005/8/layout/chevronAccent+Icon"/>
    <dgm:cxn modelId="{5D5DB5F2-3DBC-FD45-B95E-A4CE3CADB10B}" type="presParOf" srcId="{D610D078-1672-40E0-BE77-FD1A679FBCC6}" destId="{B32BFD9C-149B-44A3-81F2-DFCFC5B8A778}" srcOrd="0" destOrd="0" presId="urn:microsoft.com/office/officeart/2005/8/layout/chevronAccent+Icon"/>
    <dgm:cxn modelId="{9FE51A04-0FA8-3446-9DEB-5C3D193D2E57}" type="presParOf" srcId="{D610D078-1672-40E0-BE77-FD1A679FBCC6}" destId="{8A2A1BA5-2829-4422-9C83-79DB9384EB7D}" srcOrd="1" destOrd="0" presId="urn:microsoft.com/office/officeart/2005/8/layout/chevronAccent+Icon"/>
    <dgm:cxn modelId="{EB18B150-CBB7-F84B-8D9C-6645162F396F}" type="presParOf" srcId="{BE0DDE93-1E5E-4C07-8910-AC3200CADA44}" destId="{7033068F-2E63-4841-A5C7-C413C909F365}" srcOrd="3" destOrd="0" presId="urn:microsoft.com/office/officeart/2005/8/layout/chevronAccent+Icon"/>
    <dgm:cxn modelId="{8145F5C9-1264-7F46-98C2-BDD4B02FBCC3}" type="presParOf" srcId="{BE0DDE93-1E5E-4C07-8910-AC3200CADA44}" destId="{7F271E8E-D192-4B33-B5C5-F7EDC720B953}" srcOrd="4" destOrd="0" presId="urn:microsoft.com/office/officeart/2005/8/layout/chevronAccent+Icon"/>
    <dgm:cxn modelId="{06CF300E-1436-1F4E-8B82-89261ADC24DC}" type="presParOf" srcId="{7F271E8E-D192-4B33-B5C5-F7EDC720B953}" destId="{25193E23-6122-43DC-BC1B-2B87C3F8A11E}" srcOrd="0" destOrd="0" presId="urn:microsoft.com/office/officeart/2005/8/layout/chevronAccent+Icon"/>
    <dgm:cxn modelId="{EA9E7773-0CA0-704B-9827-2D60EEA12BDE}" type="presParOf" srcId="{7F271E8E-D192-4B33-B5C5-F7EDC720B953}" destId="{F985C94C-82E2-47B3-B13C-0FB553D9A891}" srcOrd="1" destOrd="0" presId="urn:microsoft.com/office/officeart/2005/8/layout/chevronAccent+Icon"/>
    <dgm:cxn modelId="{A79B2CA7-958E-2F48-B6C9-C657B303C208}" type="presParOf" srcId="{BE0DDE93-1E5E-4C07-8910-AC3200CADA44}" destId="{FC3D411F-D9C3-4FAA-BA7A-F7D18EE008A3}" srcOrd="5" destOrd="0" presId="urn:microsoft.com/office/officeart/2005/8/layout/chevronAccent+Icon"/>
    <dgm:cxn modelId="{D66DA0F9-8A28-2342-A288-E85DA1335941}" type="presParOf" srcId="{BE0DDE93-1E5E-4C07-8910-AC3200CADA44}" destId="{8F5C0725-806B-4559-86A2-14AF9643B5AE}" srcOrd="6" destOrd="0" presId="urn:microsoft.com/office/officeart/2005/8/layout/chevronAccent+Icon"/>
    <dgm:cxn modelId="{3F6CA6AC-122E-E344-970B-0D9E2B324188}" type="presParOf" srcId="{8F5C0725-806B-4559-86A2-14AF9643B5AE}" destId="{337BA78D-9AC7-40AC-B007-EA83FF42F5C4}" srcOrd="0" destOrd="0" presId="urn:microsoft.com/office/officeart/2005/8/layout/chevronAccent+Icon"/>
    <dgm:cxn modelId="{5732E82B-603F-454C-9CF9-E834AE96617C}" type="presParOf" srcId="{8F5C0725-806B-4559-86A2-14AF9643B5AE}" destId="{53CBEE12-A215-4C8F-BA90-010C12F06FAA}"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02D17C6-14A8-4353-BC17-EBAF79241AC7}" type="doc">
      <dgm:prSet loTypeId="urn:microsoft.com/office/officeart/2005/8/layout/chevronAccent+Icon" loCatId="process" qsTypeId="urn:microsoft.com/office/officeart/2005/8/quickstyle/3d1" qsCatId="3D" csTypeId="urn:microsoft.com/office/officeart/2005/8/colors/colorful1" csCatId="colorful" phldr="1"/>
      <dgm:spPr/>
      <dgm:t>
        <a:bodyPr/>
        <a:lstStyle/>
        <a:p>
          <a:endParaRPr lang="en-US"/>
        </a:p>
      </dgm:t>
    </dgm:pt>
    <dgm:pt modelId="{9F1A5984-2F03-4D75-B91D-280BC0C7D64A}">
      <dgm:prSet phldrT="[Text]" custT="1"/>
      <dgm:spPr/>
      <dgm:t>
        <a:bodyPr/>
        <a:lstStyle/>
        <a:p>
          <a:pPr algn="ctr"/>
          <a:r>
            <a:rPr lang="en-US" sz="1700" b="1" dirty="0" smtClean="0"/>
            <a:t> </a:t>
          </a:r>
          <a:r>
            <a:rPr lang="en-US" sz="1700" b="1" dirty="0"/>
            <a:t>2021</a:t>
          </a:r>
          <a:endParaRPr lang="en-US" sz="2200" b="1" dirty="0"/>
        </a:p>
      </dgm:t>
    </dgm:pt>
    <dgm:pt modelId="{54326FCA-699A-4E39-AEAA-A5590ED3DA2B}" type="parTrans" cxnId="{A013B42C-A778-4C4A-A5F9-27F0EC688842}">
      <dgm:prSet/>
      <dgm:spPr/>
      <dgm:t>
        <a:bodyPr/>
        <a:lstStyle/>
        <a:p>
          <a:endParaRPr lang="en-US"/>
        </a:p>
      </dgm:t>
    </dgm:pt>
    <dgm:pt modelId="{17DDE42E-9099-4995-A8FC-E08DB04FE9A0}" type="sibTrans" cxnId="{A013B42C-A778-4C4A-A5F9-27F0EC688842}">
      <dgm:prSet/>
      <dgm:spPr/>
      <dgm:t>
        <a:bodyPr/>
        <a:lstStyle/>
        <a:p>
          <a:endParaRPr lang="en-US"/>
        </a:p>
      </dgm:t>
    </dgm:pt>
    <dgm:pt modelId="{3F845B1F-0587-4ED2-8C47-4B2627CB83CD}">
      <dgm:prSet phldrT="[Text]" custT="1"/>
      <dgm:spPr/>
      <dgm:t>
        <a:bodyPr/>
        <a:lstStyle/>
        <a:p>
          <a:pPr algn="ctr"/>
          <a:r>
            <a:rPr lang="en-US" sz="1700" b="1" dirty="0">
              <a:solidFill>
                <a:schemeClr val="tx1"/>
              </a:solidFill>
              <a:latin typeface="+mj-lt"/>
              <a:cs typeface="Arial" panose="020B0604020202020204" pitchFamily="34" charset="0"/>
            </a:rPr>
            <a:t>Fall 2018</a:t>
          </a:r>
        </a:p>
      </dgm:t>
    </dgm:pt>
    <dgm:pt modelId="{B647A4A6-8F45-420A-9E2F-CAC65A3597AD}" type="sibTrans" cxnId="{52577697-F0CF-4EB2-92DE-C7618C36F8C8}">
      <dgm:prSet/>
      <dgm:spPr/>
      <dgm:t>
        <a:bodyPr/>
        <a:lstStyle/>
        <a:p>
          <a:endParaRPr lang="en-US"/>
        </a:p>
      </dgm:t>
    </dgm:pt>
    <dgm:pt modelId="{5CCB25DE-D541-47B3-B9CF-897FDF49EC6F}" type="parTrans" cxnId="{52577697-F0CF-4EB2-92DE-C7618C36F8C8}">
      <dgm:prSet/>
      <dgm:spPr/>
      <dgm:t>
        <a:bodyPr/>
        <a:lstStyle/>
        <a:p>
          <a:endParaRPr lang="en-US"/>
        </a:p>
      </dgm:t>
    </dgm:pt>
    <dgm:pt modelId="{F1BD50BB-B80D-44D8-A991-17365C6F4E1F}">
      <dgm:prSet phldrT="[Text]" custT="1"/>
      <dgm:spPr/>
      <dgm:t>
        <a:bodyPr/>
        <a:lstStyle/>
        <a:p>
          <a:r>
            <a:rPr lang="en-US" sz="1700" b="1" dirty="0">
              <a:latin typeface="+mj-lt"/>
              <a:cs typeface="Arial" panose="020B0604020202020204" pitchFamily="34" charset="0"/>
            </a:rPr>
            <a:t>Spring 2019</a:t>
          </a:r>
        </a:p>
      </dgm:t>
    </dgm:pt>
    <dgm:pt modelId="{41DD1599-9EAA-40B9-955E-337C1D170253}" type="parTrans" cxnId="{B6994A69-5537-4EBC-A232-88D8C59AC2C1}">
      <dgm:prSet/>
      <dgm:spPr/>
      <dgm:t>
        <a:bodyPr/>
        <a:lstStyle/>
        <a:p>
          <a:endParaRPr lang="en-US"/>
        </a:p>
      </dgm:t>
    </dgm:pt>
    <dgm:pt modelId="{3BE330E9-A7B2-445D-AC4F-870BC7B3D799}" type="sibTrans" cxnId="{B6994A69-5537-4EBC-A232-88D8C59AC2C1}">
      <dgm:prSet/>
      <dgm:spPr/>
      <dgm:t>
        <a:bodyPr/>
        <a:lstStyle/>
        <a:p>
          <a:endParaRPr lang="en-US"/>
        </a:p>
      </dgm:t>
    </dgm:pt>
    <dgm:pt modelId="{F1EE506C-696D-4662-B8AF-4E2F416E926E}">
      <dgm:prSet phldrT="[Text]" custT="1"/>
      <dgm:spPr/>
      <dgm:t>
        <a:bodyPr/>
        <a:lstStyle/>
        <a:p>
          <a:pPr algn="ctr"/>
          <a:r>
            <a:rPr lang="en-US" sz="1700" b="1" dirty="0" smtClean="0">
              <a:latin typeface="+mj-lt"/>
            </a:rPr>
            <a:t>2019</a:t>
          </a:r>
          <a:endParaRPr lang="en-US" sz="1700" b="1" dirty="0">
            <a:latin typeface="+mj-lt"/>
          </a:endParaRPr>
        </a:p>
      </dgm:t>
    </dgm:pt>
    <dgm:pt modelId="{68FAEB67-A3EB-42BA-9112-F5F94022F6B1}" type="sibTrans" cxnId="{AC0BEACF-91D0-4ADA-9AE1-186DA1465402}">
      <dgm:prSet/>
      <dgm:spPr/>
      <dgm:t>
        <a:bodyPr/>
        <a:lstStyle/>
        <a:p>
          <a:endParaRPr lang="en-US"/>
        </a:p>
      </dgm:t>
    </dgm:pt>
    <dgm:pt modelId="{84112684-614F-4365-B0AF-B1A83015695B}" type="parTrans" cxnId="{AC0BEACF-91D0-4ADA-9AE1-186DA1465402}">
      <dgm:prSet/>
      <dgm:spPr/>
      <dgm:t>
        <a:bodyPr/>
        <a:lstStyle/>
        <a:p>
          <a:endParaRPr lang="en-US"/>
        </a:p>
      </dgm:t>
    </dgm:pt>
    <dgm:pt modelId="{2B39BB5B-C116-4617-B563-976553735627}">
      <dgm:prSet phldrT="[Text]" custT="1"/>
      <dgm:spPr/>
      <dgm:t>
        <a:bodyPr/>
        <a:lstStyle/>
        <a:p>
          <a:pPr algn="ctr"/>
          <a:r>
            <a:rPr lang="en-US" sz="1700" b="1" i="0" u="none" strike="noStrike" dirty="0" smtClean="0">
              <a:effectLst/>
              <a:latin typeface="+mj-lt"/>
            </a:rPr>
            <a:t> </a:t>
          </a:r>
          <a:r>
            <a:rPr lang="en-US" sz="1700" b="1" i="0" u="none" strike="noStrike" dirty="0">
              <a:effectLst/>
              <a:latin typeface="+mj-lt"/>
            </a:rPr>
            <a:t>2020</a:t>
          </a:r>
          <a:endParaRPr lang="en-US" sz="1700" b="1" dirty="0">
            <a:latin typeface="+mj-lt"/>
          </a:endParaRPr>
        </a:p>
      </dgm:t>
    </dgm:pt>
    <dgm:pt modelId="{EBAAC98E-D5F7-46F6-8682-7FAB775817FD}" type="parTrans" cxnId="{B92BA142-64A4-444C-84FC-99DB787D8C91}">
      <dgm:prSet/>
      <dgm:spPr/>
      <dgm:t>
        <a:bodyPr/>
        <a:lstStyle/>
        <a:p>
          <a:endParaRPr lang="en-US"/>
        </a:p>
      </dgm:t>
    </dgm:pt>
    <dgm:pt modelId="{9091C9CC-ABAC-4863-9E10-0487CB709702}" type="sibTrans" cxnId="{B92BA142-64A4-444C-84FC-99DB787D8C91}">
      <dgm:prSet/>
      <dgm:spPr/>
      <dgm:t>
        <a:bodyPr/>
        <a:lstStyle/>
        <a:p>
          <a:endParaRPr lang="en-US"/>
        </a:p>
      </dgm:t>
    </dgm:pt>
    <dgm:pt modelId="{BE0DDE93-1E5E-4C07-8910-AC3200CADA44}" type="pres">
      <dgm:prSet presAssocID="{602D17C6-14A8-4353-BC17-EBAF79241AC7}" presName="Name0" presStyleCnt="0">
        <dgm:presLayoutVars>
          <dgm:dir/>
          <dgm:resizeHandles val="exact"/>
        </dgm:presLayoutVars>
      </dgm:prSet>
      <dgm:spPr/>
      <dgm:t>
        <a:bodyPr/>
        <a:lstStyle/>
        <a:p>
          <a:endParaRPr lang="en-US"/>
        </a:p>
      </dgm:t>
    </dgm:pt>
    <dgm:pt modelId="{90690EDC-5100-4AE0-A602-CCFC9E046A08}" type="pres">
      <dgm:prSet presAssocID="{3F845B1F-0587-4ED2-8C47-4B2627CB83CD}" presName="composite" presStyleCnt="0"/>
      <dgm:spPr/>
    </dgm:pt>
    <dgm:pt modelId="{C5796373-8FFE-4030-B035-85C59A747362}" type="pres">
      <dgm:prSet presAssocID="{3F845B1F-0587-4ED2-8C47-4B2627CB83CD}" presName="bgChev" presStyleLbl="node1" presStyleIdx="0" presStyleCnt="5"/>
      <dgm:spPr/>
    </dgm:pt>
    <dgm:pt modelId="{21BB165A-6FCE-4F63-8782-B51BABFA09C4}" type="pres">
      <dgm:prSet presAssocID="{3F845B1F-0587-4ED2-8C47-4B2627CB83CD}" presName="txNode" presStyleLbl="fgAcc1" presStyleIdx="0" presStyleCnt="5">
        <dgm:presLayoutVars>
          <dgm:bulletEnabled val="1"/>
        </dgm:presLayoutVars>
      </dgm:prSet>
      <dgm:spPr/>
      <dgm:t>
        <a:bodyPr/>
        <a:lstStyle/>
        <a:p>
          <a:endParaRPr lang="en-US"/>
        </a:p>
      </dgm:t>
    </dgm:pt>
    <dgm:pt modelId="{E89012A6-F90C-4762-9CC2-891E1426C12E}" type="pres">
      <dgm:prSet presAssocID="{B647A4A6-8F45-420A-9E2F-CAC65A3597AD}" presName="compositeSpace" presStyleCnt="0"/>
      <dgm:spPr/>
    </dgm:pt>
    <dgm:pt modelId="{D610D078-1672-40E0-BE77-FD1A679FBCC6}" type="pres">
      <dgm:prSet presAssocID="{F1BD50BB-B80D-44D8-A991-17365C6F4E1F}" presName="composite" presStyleCnt="0"/>
      <dgm:spPr/>
    </dgm:pt>
    <dgm:pt modelId="{B32BFD9C-149B-44A3-81F2-DFCFC5B8A778}" type="pres">
      <dgm:prSet presAssocID="{F1BD50BB-B80D-44D8-A991-17365C6F4E1F}" presName="bgChev" presStyleLbl="node1" presStyleIdx="1" presStyleCnt="5"/>
      <dgm:spPr/>
    </dgm:pt>
    <dgm:pt modelId="{8A2A1BA5-2829-4422-9C83-79DB9384EB7D}" type="pres">
      <dgm:prSet presAssocID="{F1BD50BB-B80D-44D8-A991-17365C6F4E1F}" presName="txNode" presStyleLbl="fgAcc1" presStyleIdx="1" presStyleCnt="5">
        <dgm:presLayoutVars>
          <dgm:bulletEnabled val="1"/>
        </dgm:presLayoutVars>
      </dgm:prSet>
      <dgm:spPr/>
      <dgm:t>
        <a:bodyPr/>
        <a:lstStyle/>
        <a:p>
          <a:endParaRPr lang="en-US"/>
        </a:p>
      </dgm:t>
    </dgm:pt>
    <dgm:pt modelId="{7033068F-2E63-4841-A5C7-C413C909F365}" type="pres">
      <dgm:prSet presAssocID="{3BE330E9-A7B2-445D-AC4F-870BC7B3D799}" presName="compositeSpace" presStyleCnt="0"/>
      <dgm:spPr/>
    </dgm:pt>
    <dgm:pt modelId="{7F271E8E-D192-4B33-B5C5-F7EDC720B953}" type="pres">
      <dgm:prSet presAssocID="{F1EE506C-696D-4662-B8AF-4E2F416E926E}" presName="composite" presStyleCnt="0"/>
      <dgm:spPr/>
    </dgm:pt>
    <dgm:pt modelId="{25193E23-6122-43DC-BC1B-2B87C3F8A11E}" type="pres">
      <dgm:prSet presAssocID="{F1EE506C-696D-4662-B8AF-4E2F416E926E}" presName="bgChev" presStyleLbl="node1" presStyleIdx="2" presStyleCnt="5"/>
      <dgm:spPr/>
    </dgm:pt>
    <dgm:pt modelId="{F985C94C-82E2-47B3-B13C-0FB553D9A891}" type="pres">
      <dgm:prSet presAssocID="{F1EE506C-696D-4662-B8AF-4E2F416E926E}" presName="txNode" presStyleLbl="fgAcc1" presStyleIdx="2" presStyleCnt="5" custScaleX="112982">
        <dgm:presLayoutVars>
          <dgm:bulletEnabled val="1"/>
        </dgm:presLayoutVars>
      </dgm:prSet>
      <dgm:spPr/>
      <dgm:t>
        <a:bodyPr/>
        <a:lstStyle/>
        <a:p>
          <a:endParaRPr lang="en-US"/>
        </a:p>
      </dgm:t>
    </dgm:pt>
    <dgm:pt modelId="{FC3D411F-D9C3-4FAA-BA7A-F7D18EE008A3}" type="pres">
      <dgm:prSet presAssocID="{68FAEB67-A3EB-42BA-9112-F5F94022F6B1}" presName="compositeSpace" presStyleCnt="0"/>
      <dgm:spPr/>
    </dgm:pt>
    <dgm:pt modelId="{8F5C0725-806B-4559-86A2-14AF9643B5AE}" type="pres">
      <dgm:prSet presAssocID="{2B39BB5B-C116-4617-B563-976553735627}" presName="composite" presStyleCnt="0"/>
      <dgm:spPr/>
    </dgm:pt>
    <dgm:pt modelId="{337BA78D-9AC7-40AC-B007-EA83FF42F5C4}" type="pres">
      <dgm:prSet presAssocID="{2B39BB5B-C116-4617-B563-976553735627}" presName="bgChev" presStyleLbl="node1" presStyleIdx="3" presStyleCnt="5"/>
      <dgm:spPr/>
    </dgm:pt>
    <dgm:pt modelId="{53CBEE12-A215-4C8F-BA90-010C12F06FAA}" type="pres">
      <dgm:prSet presAssocID="{2B39BB5B-C116-4617-B563-976553735627}" presName="txNode" presStyleLbl="fgAcc1" presStyleIdx="3" presStyleCnt="5">
        <dgm:presLayoutVars>
          <dgm:bulletEnabled val="1"/>
        </dgm:presLayoutVars>
      </dgm:prSet>
      <dgm:spPr/>
      <dgm:t>
        <a:bodyPr/>
        <a:lstStyle/>
        <a:p>
          <a:endParaRPr lang="en-US"/>
        </a:p>
      </dgm:t>
    </dgm:pt>
    <dgm:pt modelId="{5C52F40E-5B34-4EAD-BE2F-0518CFA50BCE}" type="pres">
      <dgm:prSet presAssocID="{9091C9CC-ABAC-4863-9E10-0487CB709702}" presName="compositeSpace" presStyleCnt="0"/>
      <dgm:spPr/>
    </dgm:pt>
    <dgm:pt modelId="{27A49018-8489-48F8-8E5B-345426469134}" type="pres">
      <dgm:prSet presAssocID="{9F1A5984-2F03-4D75-B91D-280BC0C7D64A}" presName="composite" presStyleCnt="0"/>
      <dgm:spPr/>
    </dgm:pt>
    <dgm:pt modelId="{885AEFF0-7012-4041-91C3-F8F5BE3B4F5B}" type="pres">
      <dgm:prSet presAssocID="{9F1A5984-2F03-4D75-B91D-280BC0C7D64A}" presName="bgChev" presStyleLbl="node1" presStyleIdx="4" presStyleCnt="5"/>
      <dgm:spPr/>
    </dgm:pt>
    <dgm:pt modelId="{4129EE57-479F-485A-92FE-73EB2AADFF9A}" type="pres">
      <dgm:prSet presAssocID="{9F1A5984-2F03-4D75-B91D-280BC0C7D64A}" presName="txNode" presStyleLbl="fgAcc1" presStyleIdx="4" presStyleCnt="5">
        <dgm:presLayoutVars>
          <dgm:bulletEnabled val="1"/>
        </dgm:presLayoutVars>
      </dgm:prSet>
      <dgm:spPr/>
      <dgm:t>
        <a:bodyPr/>
        <a:lstStyle/>
        <a:p>
          <a:endParaRPr lang="en-US"/>
        </a:p>
      </dgm:t>
    </dgm:pt>
  </dgm:ptLst>
  <dgm:cxnLst>
    <dgm:cxn modelId="{17DE78E7-C8E2-F64B-8925-C5049EF26C10}" type="presOf" srcId="{602D17C6-14A8-4353-BC17-EBAF79241AC7}" destId="{BE0DDE93-1E5E-4C07-8910-AC3200CADA44}" srcOrd="0" destOrd="0" presId="urn:microsoft.com/office/officeart/2005/8/layout/chevronAccent+Icon"/>
    <dgm:cxn modelId="{2A55E2C6-C0EB-1E4F-A5F4-6AFB6CCC9D67}" type="presOf" srcId="{F1BD50BB-B80D-44D8-A991-17365C6F4E1F}" destId="{8A2A1BA5-2829-4422-9C83-79DB9384EB7D}" srcOrd="0" destOrd="0" presId="urn:microsoft.com/office/officeart/2005/8/layout/chevronAccent+Icon"/>
    <dgm:cxn modelId="{B243ACB5-9BEC-6448-8512-DA0E616BC359}" type="presOf" srcId="{F1EE506C-696D-4662-B8AF-4E2F416E926E}" destId="{F985C94C-82E2-47B3-B13C-0FB553D9A891}" srcOrd="0" destOrd="0" presId="urn:microsoft.com/office/officeart/2005/8/layout/chevronAccent+Icon"/>
    <dgm:cxn modelId="{B6994A69-5537-4EBC-A232-88D8C59AC2C1}" srcId="{602D17C6-14A8-4353-BC17-EBAF79241AC7}" destId="{F1BD50BB-B80D-44D8-A991-17365C6F4E1F}" srcOrd="1" destOrd="0" parTransId="{41DD1599-9EAA-40B9-955E-337C1D170253}" sibTransId="{3BE330E9-A7B2-445D-AC4F-870BC7B3D799}"/>
    <dgm:cxn modelId="{F6300700-28D5-C245-A082-4606B6BC4173}" type="presOf" srcId="{9F1A5984-2F03-4D75-B91D-280BC0C7D64A}" destId="{4129EE57-479F-485A-92FE-73EB2AADFF9A}" srcOrd="0" destOrd="0" presId="urn:microsoft.com/office/officeart/2005/8/layout/chevronAccent+Icon"/>
    <dgm:cxn modelId="{0A4E14DB-B91C-0F42-82B4-C0D383E11C1E}" type="presOf" srcId="{3F845B1F-0587-4ED2-8C47-4B2627CB83CD}" destId="{21BB165A-6FCE-4F63-8782-B51BABFA09C4}" srcOrd="0" destOrd="0" presId="urn:microsoft.com/office/officeart/2005/8/layout/chevronAccent+Icon"/>
    <dgm:cxn modelId="{B92BA142-64A4-444C-84FC-99DB787D8C91}" srcId="{602D17C6-14A8-4353-BC17-EBAF79241AC7}" destId="{2B39BB5B-C116-4617-B563-976553735627}" srcOrd="3" destOrd="0" parTransId="{EBAAC98E-D5F7-46F6-8682-7FAB775817FD}" sibTransId="{9091C9CC-ABAC-4863-9E10-0487CB709702}"/>
    <dgm:cxn modelId="{A013B42C-A778-4C4A-A5F9-27F0EC688842}" srcId="{602D17C6-14A8-4353-BC17-EBAF79241AC7}" destId="{9F1A5984-2F03-4D75-B91D-280BC0C7D64A}" srcOrd="4" destOrd="0" parTransId="{54326FCA-699A-4E39-AEAA-A5590ED3DA2B}" sibTransId="{17DDE42E-9099-4995-A8FC-E08DB04FE9A0}"/>
    <dgm:cxn modelId="{9DF60BC2-2C1E-FB49-974F-BC2938DAFF32}" type="presOf" srcId="{2B39BB5B-C116-4617-B563-976553735627}" destId="{53CBEE12-A215-4C8F-BA90-010C12F06FAA}" srcOrd="0" destOrd="0" presId="urn:microsoft.com/office/officeart/2005/8/layout/chevronAccent+Icon"/>
    <dgm:cxn modelId="{52577697-F0CF-4EB2-92DE-C7618C36F8C8}" srcId="{602D17C6-14A8-4353-BC17-EBAF79241AC7}" destId="{3F845B1F-0587-4ED2-8C47-4B2627CB83CD}" srcOrd="0" destOrd="0" parTransId="{5CCB25DE-D541-47B3-B9CF-897FDF49EC6F}" sibTransId="{B647A4A6-8F45-420A-9E2F-CAC65A3597AD}"/>
    <dgm:cxn modelId="{AC0BEACF-91D0-4ADA-9AE1-186DA1465402}" srcId="{602D17C6-14A8-4353-BC17-EBAF79241AC7}" destId="{F1EE506C-696D-4662-B8AF-4E2F416E926E}" srcOrd="2" destOrd="0" parTransId="{84112684-614F-4365-B0AF-B1A83015695B}" sibTransId="{68FAEB67-A3EB-42BA-9112-F5F94022F6B1}"/>
    <dgm:cxn modelId="{58E9F48B-6379-6040-9769-81E29C74CC0F}" type="presParOf" srcId="{BE0DDE93-1E5E-4C07-8910-AC3200CADA44}" destId="{90690EDC-5100-4AE0-A602-CCFC9E046A08}" srcOrd="0" destOrd="0" presId="urn:microsoft.com/office/officeart/2005/8/layout/chevronAccent+Icon"/>
    <dgm:cxn modelId="{14382E6F-EAEB-3F45-B040-1C6F716F9F01}" type="presParOf" srcId="{90690EDC-5100-4AE0-A602-CCFC9E046A08}" destId="{C5796373-8FFE-4030-B035-85C59A747362}" srcOrd="0" destOrd="0" presId="urn:microsoft.com/office/officeart/2005/8/layout/chevronAccent+Icon"/>
    <dgm:cxn modelId="{6EDDF1D4-4475-9243-B15A-1F261968E544}" type="presParOf" srcId="{90690EDC-5100-4AE0-A602-CCFC9E046A08}" destId="{21BB165A-6FCE-4F63-8782-B51BABFA09C4}" srcOrd="1" destOrd="0" presId="urn:microsoft.com/office/officeart/2005/8/layout/chevronAccent+Icon"/>
    <dgm:cxn modelId="{2264E9C1-BC8C-224D-922A-5C9F208652E6}" type="presParOf" srcId="{BE0DDE93-1E5E-4C07-8910-AC3200CADA44}" destId="{E89012A6-F90C-4762-9CC2-891E1426C12E}" srcOrd="1" destOrd="0" presId="urn:microsoft.com/office/officeart/2005/8/layout/chevronAccent+Icon"/>
    <dgm:cxn modelId="{2F977DDF-4494-4A4C-A4DD-5EFA94736482}" type="presParOf" srcId="{BE0DDE93-1E5E-4C07-8910-AC3200CADA44}" destId="{D610D078-1672-40E0-BE77-FD1A679FBCC6}" srcOrd="2" destOrd="0" presId="urn:microsoft.com/office/officeart/2005/8/layout/chevronAccent+Icon"/>
    <dgm:cxn modelId="{CAF3FFE0-71BC-C342-A07D-E13B5F49EF26}" type="presParOf" srcId="{D610D078-1672-40E0-BE77-FD1A679FBCC6}" destId="{B32BFD9C-149B-44A3-81F2-DFCFC5B8A778}" srcOrd="0" destOrd="0" presId="urn:microsoft.com/office/officeart/2005/8/layout/chevronAccent+Icon"/>
    <dgm:cxn modelId="{4F32550E-BB51-B64A-9BF7-BBF628324356}" type="presParOf" srcId="{D610D078-1672-40E0-BE77-FD1A679FBCC6}" destId="{8A2A1BA5-2829-4422-9C83-79DB9384EB7D}" srcOrd="1" destOrd="0" presId="urn:microsoft.com/office/officeart/2005/8/layout/chevronAccent+Icon"/>
    <dgm:cxn modelId="{73145725-6A9B-3740-A48D-956F54AF73A7}" type="presParOf" srcId="{BE0DDE93-1E5E-4C07-8910-AC3200CADA44}" destId="{7033068F-2E63-4841-A5C7-C413C909F365}" srcOrd="3" destOrd="0" presId="urn:microsoft.com/office/officeart/2005/8/layout/chevronAccent+Icon"/>
    <dgm:cxn modelId="{8543BF16-0801-1549-805B-6201BF3FBAC9}" type="presParOf" srcId="{BE0DDE93-1E5E-4C07-8910-AC3200CADA44}" destId="{7F271E8E-D192-4B33-B5C5-F7EDC720B953}" srcOrd="4" destOrd="0" presId="urn:microsoft.com/office/officeart/2005/8/layout/chevronAccent+Icon"/>
    <dgm:cxn modelId="{FFA55B43-D875-4C47-963D-C43194389CB0}" type="presParOf" srcId="{7F271E8E-D192-4B33-B5C5-F7EDC720B953}" destId="{25193E23-6122-43DC-BC1B-2B87C3F8A11E}" srcOrd="0" destOrd="0" presId="urn:microsoft.com/office/officeart/2005/8/layout/chevronAccent+Icon"/>
    <dgm:cxn modelId="{1D7F5278-A202-C144-97AC-F73F6A6E3B82}" type="presParOf" srcId="{7F271E8E-D192-4B33-B5C5-F7EDC720B953}" destId="{F985C94C-82E2-47B3-B13C-0FB553D9A891}" srcOrd="1" destOrd="0" presId="urn:microsoft.com/office/officeart/2005/8/layout/chevronAccent+Icon"/>
    <dgm:cxn modelId="{8943DD04-A9EE-2F40-BA57-F65F31D3C6C6}" type="presParOf" srcId="{BE0DDE93-1E5E-4C07-8910-AC3200CADA44}" destId="{FC3D411F-D9C3-4FAA-BA7A-F7D18EE008A3}" srcOrd="5" destOrd="0" presId="urn:microsoft.com/office/officeart/2005/8/layout/chevronAccent+Icon"/>
    <dgm:cxn modelId="{6EBB0A40-8D9F-9A45-A88B-5086DBB4DB7C}" type="presParOf" srcId="{BE0DDE93-1E5E-4C07-8910-AC3200CADA44}" destId="{8F5C0725-806B-4559-86A2-14AF9643B5AE}" srcOrd="6" destOrd="0" presId="urn:microsoft.com/office/officeart/2005/8/layout/chevronAccent+Icon"/>
    <dgm:cxn modelId="{1E86C061-093A-9041-9593-C087FB00E98B}" type="presParOf" srcId="{8F5C0725-806B-4559-86A2-14AF9643B5AE}" destId="{337BA78D-9AC7-40AC-B007-EA83FF42F5C4}" srcOrd="0" destOrd="0" presId="urn:microsoft.com/office/officeart/2005/8/layout/chevronAccent+Icon"/>
    <dgm:cxn modelId="{AE8365E9-9063-AA4F-89CA-2531E7C65DAE}" type="presParOf" srcId="{8F5C0725-806B-4559-86A2-14AF9643B5AE}" destId="{53CBEE12-A215-4C8F-BA90-010C12F06FAA}" srcOrd="1" destOrd="0" presId="urn:microsoft.com/office/officeart/2005/8/layout/chevronAccent+Icon"/>
    <dgm:cxn modelId="{3D4B82C2-3F6F-E543-A72F-7C2865DB7CDE}" type="presParOf" srcId="{BE0DDE93-1E5E-4C07-8910-AC3200CADA44}" destId="{5C52F40E-5B34-4EAD-BE2F-0518CFA50BCE}" srcOrd="7" destOrd="0" presId="urn:microsoft.com/office/officeart/2005/8/layout/chevronAccent+Icon"/>
    <dgm:cxn modelId="{B55B414D-7620-4E41-A89F-676327D47310}" type="presParOf" srcId="{BE0DDE93-1E5E-4C07-8910-AC3200CADA44}" destId="{27A49018-8489-48F8-8E5B-345426469134}" srcOrd="8" destOrd="0" presId="urn:microsoft.com/office/officeart/2005/8/layout/chevronAccent+Icon"/>
    <dgm:cxn modelId="{48E014D7-65AB-A240-B9C9-52FBFDE488F2}" type="presParOf" srcId="{27A49018-8489-48F8-8E5B-345426469134}" destId="{885AEFF0-7012-4041-91C3-F8F5BE3B4F5B}" srcOrd="0" destOrd="0" presId="urn:microsoft.com/office/officeart/2005/8/layout/chevronAccent+Icon"/>
    <dgm:cxn modelId="{2E3038EC-3063-EB46-A12B-FF3004D73403}" type="presParOf" srcId="{27A49018-8489-48F8-8E5B-345426469134}" destId="{4129EE57-479F-485A-92FE-73EB2AADFF9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9ED458A-B6B8-4840-B130-13B644320E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BD82B5A8-D6C2-4E0D-B901-64E588361AAA}">
      <dgm:prSet phldrT="[Text]" custT="1"/>
      <dgm:spPr/>
      <dgm:t>
        <a:bodyPr/>
        <a:lstStyle/>
        <a:p>
          <a:r>
            <a:rPr lang="en-US" sz="1800" dirty="0">
              <a:solidFill>
                <a:schemeClr val="tx1"/>
              </a:solidFill>
            </a:rPr>
            <a:t>Faculty and Graduate Students</a:t>
          </a:r>
        </a:p>
      </dgm:t>
    </dgm:pt>
    <dgm:pt modelId="{39A49782-8A04-4203-A285-BB94F45F9FDD}" type="parTrans" cxnId="{1B88E819-D449-41B7-B318-B34F544AD8B6}">
      <dgm:prSet/>
      <dgm:spPr/>
      <dgm:t>
        <a:bodyPr/>
        <a:lstStyle/>
        <a:p>
          <a:endParaRPr lang="en-US"/>
        </a:p>
      </dgm:t>
    </dgm:pt>
    <dgm:pt modelId="{BED77B86-9B05-4628-A8F2-91BE2D1B99DD}" type="sibTrans" cxnId="{1B88E819-D449-41B7-B318-B34F544AD8B6}">
      <dgm:prSet/>
      <dgm:spPr/>
      <dgm:t>
        <a:bodyPr/>
        <a:lstStyle/>
        <a:p>
          <a:endParaRPr lang="en-US"/>
        </a:p>
      </dgm:t>
    </dgm:pt>
    <dgm:pt modelId="{17DDAF9F-D7BD-4D4E-A0A0-3B6557FB913D}">
      <dgm:prSet phldrT="[Text]" custT="1"/>
      <dgm:spPr/>
      <dgm:t>
        <a:bodyPr/>
        <a:lstStyle/>
        <a:p>
          <a:r>
            <a:rPr lang="en-US" sz="1800" dirty="0"/>
            <a:t>Teachers and High School Students</a:t>
          </a:r>
        </a:p>
      </dgm:t>
    </dgm:pt>
    <dgm:pt modelId="{F420C4F0-1586-48F6-8512-CB67C0318B5F}" type="parTrans" cxnId="{D15340D8-DE61-4AD6-8CC2-BC7C90575E53}">
      <dgm:prSet/>
      <dgm:spPr/>
      <dgm:t>
        <a:bodyPr/>
        <a:lstStyle/>
        <a:p>
          <a:endParaRPr lang="en-US"/>
        </a:p>
      </dgm:t>
    </dgm:pt>
    <dgm:pt modelId="{0767F977-541B-41E4-8A0D-A0C11532FA11}" type="sibTrans" cxnId="{D15340D8-DE61-4AD6-8CC2-BC7C90575E53}">
      <dgm:prSet/>
      <dgm:spPr/>
      <dgm:t>
        <a:bodyPr/>
        <a:lstStyle/>
        <a:p>
          <a:endParaRPr lang="en-US"/>
        </a:p>
      </dgm:t>
    </dgm:pt>
    <dgm:pt modelId="{959DBDDE-70C9-4C74-8E8D-9411618A421A}">
      <dgm:prSet phldrT="[Text]" custT="1"/>
      <dgm:spPr/>
      <dgm:t>
        <a:bodyPr/>
        <a:lstStyle/>
        <a:p>
          <a:r>
            <a:rPr lang="en-US" sz="1800" dirty="0">
              <a:solidFill>
                <a:schemeClr val="tx1"/>
              </a:solidFill>
            </a:rPr>
            <a:t>Faculty and Graduate Students</a:t>
          </a:r>
        </a:p>
      </dgm:t>
    </dgm:pt>
    <dgm:pt modelId="{D13A6AA5-35F3-40B3-93F7-8713AFFE2070}" type="sibTrans" cxnId="{C1CA84A1-A62B-4691-8CA7-BD988D344C0E}">
      <dgm:prSet/>
      <dgm:spPr/>
      <dgm:t>
        <a:bodyPr/>
        <a:lstStyle/>
        <a:p>
          <a:endParaRPr lang="en-US"/>
        </a:p>
      </dgm:t>
    </dgm:pt>
    <dgm:pt modelId="{60D8A21A-67EA-44B2-9C65-7205CD9D0F17}" type="parTrans" cxnId="{C1CA84A1-A62B-4691-8CA7-BD988D344C0E}">
      <dgm:prSet/>
      <dgm:spPr/>
      <dgm:t>
        <a:bodyPr/>
        <a:lstStyle/>
        <a:p>
          <a:endParaRPr lang="en-US"/>
        </a:p>
      </dgm:t>
    </dgm:pt>
    <dgm:pt modelId="{05954ED4-CD85-4DE6-BCC0-EC6D41EE1C20}" type="pres">
      <dgm:prSet presAssocID="{F9ED458A-B6B8-4840-B130-13B644320E60}" presName="Name0" presStyleCnt="0">
        <dgm:presLayoutVars>
          <dgm:chMax val="7"/>
          <dgm:chPref val="7"/>
          <dgm:dir/>
          <dgm:animLvl val="lvl"/>
        </dgm:presLayoutVars>
      </dgm:prSet>
      <dgm:spPr/>
      <dgm:t>
        <a:bodyPr/>
        <a:lstStyle/>
        <a:p>
          <a:endParaRPr lang="en-US"/>
        </a:p>
      </dgm:t>
    </dgm:pt>
    <dgm:pt modelId="{6FBD6A00-1020-480F-BD98-0110460B83BA}" type="pres">
      <dgm:prSet presAssocID="{BD82B5A8-D6C2-4E0D-B901-64E588361AAA}" presName="Accent1" presStyleCnt="0"/>
      <dgm:spPr/>
    </dgm:pt>
    <dgm:pt modelId="{7092AA20-D9D3-4845-A6CB-0FB5C9330F06}" type="pres">
      <dgm:prSet presAssocID="{BD82B5A8-D6C2-4E0D-B901-64E588361AAA}" presName="Accent" presStyleLbl="node1" presStyleIdx="0" presStyleCnt="3"/>
      <dgm:spPr/>
    </dgm:pt>
    <dgm:pt modelId="{FD0EC0DD-4AA7-42E0-B0B8-2DDCD93C7855}" type="pres">
      <dgm:prSet presAssocID="{BD82B5A8-D6C2-4E0D-B901-64E588361AAA}" presName="Parent1" presStyleLbl="revTx" presStyleIdx="0" presStyleCnt="3" custScaleY="190404">
        <dgm:presLayoutVars>
          <dgm:chMax val="1"/>
          <dgm:chPref val="1"/>
          <dgm:bulletEnabled val="1"/>
        </dgm:presLayoutVars>
      </dgm:prSet>
      <dgm:spPr/>
      <dgm:t>
        <a:bodyPr/>
        <a:lstStyle/>
        <a:p>
          <a:endParaRPr lang="en-US"/>
        </a:p>
      </dgm:t>
    </dgm:pt>
    <dgm:pt modelId="{1111690E-1374-4241-823F-3D00372BBB46}" type="pres">
      <dgm:prSet presAssocID="{959DBDDE-70C9-4C74-8E8D-9411618A421A}" presName="Accent2" presStyleCnt="0"/>
      <dgm:spPr/>
    </dgm:pt>
    <dgm:pt modelId="{D190F87E-354A-4A28-8804-2B7A0D9E6A95}" type="pres">
      <dgm:prSet presAssocID="{959DBDDE-70C9-4C74-8E8D-9411618A421A}" presName="Accent" presStyleLbl="node1" presStyleIdx="1" presStyleCnt="3"/>
      <dgm:spPr/>
    </dgm:pt>
    <dgm:pt modelId="{E8D1058D-21B0-45DE-8422-E3A994028269}" type="pres">
      <dgm:prSet presAssocID="{959DBDDE-70C9-4C74-8E8D-9411618A421A}" presName="Parent2" presStyleLbl="revTx" presStyleIdx="1" presStyleCnt="3">
        <dgm:presLayoutVars>
          <dgm:chMax val="1"/>
          <dgm:chPref val="1"/>
          <dgm:bulletEnabled val="1"/>
        </dgm:presLayoutVars>
      </dgm:prSet>
      <dgm:spPr/>
      <dgm:t>
        <a:bodyPr/>
        <a:lstStyle/>
        <a:p>
          <a:endParaRPr lang="en-US"/>
        </a:p>
      </dgm:t>
    </dgm:pt>
    <dgm:pt modelId="{E1F98678-9B13-46B2-B0B3-03CC32F555DC}" type="pres">
      <dgm:prSet presAssocID="{17DDAF9F-D7BD-4D4E-A0A0-3B6557FB913D}" presName="Accent3" presStyleCnt="0"/>
      <dgm:spPr/>
    </dgm:pt>
    <dgm:pt modelId="{782DDE18-3653-4EFA-A94E-D5CDD0BB26E6}" type="pres">
      <dgm:prSet presAssocID="{17DDAF9F-D7BD-4D4E-A0A0-3B6557FB913D}" presName="Accent" presStyleLbl="node1" presStyleIdx="2" presStyleCnt="3"/>
      <dgm:spPr/>
    </dgm:pt>
    <dgm:pt modelId="{0CEF29F4-8ECB-454D-ACF8-28C4335F5AF6}" type="pres">
      <dgm:prSet presAssocID="{17DDAF9F-D7BD-4D4E-A0A0-3B6557FB913D}" presName="Parent3" presStyleLbl="revTx" presStyleIdx="2" presStyleCnt="3">
        <dgm:presLayoutVars>
          <dgm:chMax val="1"/>
          <dgm:chPref val="1"/>
          <dgm:bulletEnabled val="1"/>
        </dgm:presLayoutVars>
      </dgm:prSet>
      <dgm:spPr/>
      <dgm:t>
        <a:bodyPr/>
        <a:lstStyle/>
        <a:p>
          <a:endParaRPr lang="en-US"/>
        </a:p>
      </dgm:t>
    </dgm:pt>
  </dgm:ptLst>
  <dgm:cxnLst>
    <dgm:cxn modelId="{C1CA84A1-A62B-4691-8CA7-BD988D344C0E}" srcId="{F9ED458A-B6B8-4840-B130-13B644320E60}" destId="{959DBDDE-70C9-4C74-8E8D-9411618A421A}" srcOrd="1" destOrd="0" parTransId="{60D8A21A-67EA-44B2-9C65-7205CD9D0F17}" sibTransId="{D13A6AA5-35F3-40B3-93F7-8713AFFE2070}"/>
    <dgm:cxn modelId="{07E78266-FAAA-B949-874F-F65E0376095C}" type="presOf" srcId="{17DDAF9F-D7BD-4D4E-A0A0-3B6557FB913D}" destId="{0CEF29F4-8ECB-454D-ACF8-28C4335F5AF6}" srcOrd="0" destOrd="0" presId="urn:microsoft.com/office/officeart/2009/layout/CircleArrowProcess"/>
    <dgm:cxn modelId="{D15340D8-DE61-4AD6-8CC2-BC7C90575E53}" srcId="{F9ED458A-B6B8-4840-B130-13B644320E60}" destId="{17DDAF9F-D7BD-4D4E-A0A0-3B6557FB913D}" srcOrd="2" destOrd="0" parTransId="{F420C4F0-1586-48F6-8512-CB67C0318B5F}" sibTransId="{0767F977-541B-41E4-8A0D-A0C11532FA11}"/>
    <dgm:cxn modelId="{B42E49CD-3A05-5B45-BF9F-C7E9DDB767CE}" type="presOf" srcId="{959DBDDE-70C9-4C74-8E8D-9411618A421A}" destId="{E8D1058D-21B0-45DE-8422-E3A994028269}" srcOrd="0" destOrd="0" presId="urn:microsoft.com/office/officeart/2009/layout/CircleArrowProcess"/>
    <dgm:cxn modelId="{7E3A9EFC-CB61-D947-BB56-8DBB75482AD4}" type="presOf" srcId="{F9ED458A-B6B8-4840-B130-13B644320E60}" destId="{05954ED4-CD85-4DE6-BCC0-EC6D41EE1C20}" srcOrd="0" destOrd="0" presId="urn:microsoft.com/office/officeart/2009/layout/CircleArrowProcess"/>
    <dgm:cxn modelId="{8085638A-1A3F-E448-A7F9-B6FEB9E67464}" type="presOf" srcId="{BD82B5A8-D6C2-4E0D-B901-64E588361AAA}" destId="{FD0EC0DD-4AA7-42E0-B0B8-2DDCD93C7855}" srcOrd="0" destOrd="0" presId="urn:microsoft.com/office/officeart/2009/layout/CircleArrowProcess"/>
    <dgm:cxn modelId="{1B88E819-D449-41B7-B318-B34F544AD8B6}" srcId="{F9ED458A-B6B8-4840-B130-13B644320E60}" destId="{BD82B5A8-D6C2-4E0D-B901-64E588361AAA}" srcOrd="0" destOrd="0" parTransId="{39A49782-8A04-4203-A285-BB94F45F9FDD}" sibTransId="{BED77B86-9B05-4628-A8F2-91BE2D1B99DD}"/>
    <dgm:cxn modelId="{191480E2-B15E-FF43-9AC7-8628C0E5FE98}" type="presParOf" srcId="{05954ED4-CD85-4DE6-BCC0-EC6D41EE1C20}" destId="{6FBD6A00-1020-480F-BD98-0110460B83BA}" srcOrd="0" destOrd="0" presId="urn:microsoft.com/office/officeart/2009/layout/CircleArrowProcess"/>
    <dgm:cxn modelId="{2865E528-13AD-214F-99F1-D67D32D5D08D}" type="presParOf" srcId="{6FBD6A00-1020-480F-BD98-0110460B83BA}" destId="{7092AA20-D9D3-4845-A6CB-0FB5C9330F06}" srcOrd="0" destOrd="0" presId="urn:microsoft.com/office/officeart/2009/layout/CircleArrowProcess"/>
    <dgm:cxn modelId="{AAA41F12-2B5B-994B-BFF2-1311FE64F032}" type="presParOf" srcId="{05954ED4-CD85-4DE6-BCC0-EC6D41EE1C20}" destId="{FD0EC0DD-4AA7-42E0-B0B8-2DDCD93C7855}" srcOrd="1" destOrd="0" presId="urn:microsoft.com/office/officeart/2009/layout/CircleArrowProcess"/>
    <dgm:cxn modelId="{E9BE166E-B39E-014A-AA83-4B9E9C2245DD}" type="presParOf" srcId="{05954ED4-CD85-4DE6-BCC0-EC6D41EE1C20}" destId="{1111690E-1374-4241-823F-3D00372BBB46}" srcOrd="2" destOrd="0" presId="urn:microsoft.com/office/officeart/2009/layout/CircleArrowProcess"/>
    <dgm:cxn modelId="{F14C2E8B-F66D-7848-AA5B-70CD94069431}" type="presParOf" srcId="{1111690E-1374-4241-823F-3D00372BBB46}" destId="{D190F87E-354A-4A28-8804-2B7A0D9E6A95}" srcOrd="0" destOrd="0" presId="urn:microsoft.com/office/officeart/2009/layout/CircleArrowProcess"/>
    <dgm:cxn modelId="{69741774-A1C2-8D40-9F1A-BF6AA513BD17}" type="presParOf" srcId="{05954ED4-CD85-4DE6-BCC0-EC6D41EE1C20}" destId="{E8D1058D-21B0-45DE-8422-E3A994028269}" srcOrd="3" destOrd="0" presId="urn:microsoft.com/office/officeart/2009/layout/CircleArrowProcess"/>
    <dgm:cxn modelId="{6A6B3E7C-81EA-944D-96F8-406B7E37DE60}" type="presParOf" srcId="{05954ED4-CD85-4DE6-BCC0-EC6D41EE1C20}" destId="{E1F98678-9B13-46B2-B0B3-03CC32F555DC}" srcOrd="4" destOrd="0" presId="urn:microsoft.com/office/officeart/2009/layout/CircleArrowProcess"/>
    <dgm:cxn modelId="{B51EB139-16FA-9D4E-82FD-82901DA6A649}" type="presParOf" srcId="{E1F98678-9B13-46B2-B0B3-03CC32F555DC}" destId="{782DDE18-3653-4EFA-A94E-D5CDD0BB26E6}" srcOrd="0" destOrd="0" presId="urn:microsoft.com/office/officeart/2009/layout/CircleArrowProcess"/>
    <dgm:cxn modelId="{FD3181D4-C1A3-EF41-B147-450D8E957523}" type="presParOf" srcId="{05954ED4-CD85-4DE6-BCC0-EC6D41EE1C20}" destId="{0CEF29F4-8ECB-454D-ACF8-28C4335F5AF6}"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96373-8FFE-4030-B035-85C59A747362}">
      <dsp:nvSpPr>
        <dsp:cNvPr id="0" name=""/>
        <dsp:cNvSpPr/>
      </dsp:nvSpPr>
      <dsp:spPr>
        <a:xfrm>
          <a:off x="5476" y="2853989"/>
          <a:ext cx="2577474" cy="994905"/>
        </a:xfrm>
        <a:prstGeom prst="chevron">
          <a:avLst>
            <a:gd name="adj" fmla="val 40000"/>
          </a:avLst>
        </a:prstGeom>
        <a:solidFill>
          <a:schemeClr val="accent2">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BB165A-6FCE-4F63-8782-B51BABFA09C4}">
      <dsp:nvSpPr>
        <dsp:cNvPr id="0" name=""/>
        <dsp:cNvSpPr/>
      </dsp:nvSpPr>
      <dsp:spPr>
        <a:xfrm>
          <a:off x="692802" y="3102716"/>
          <a:ext cx="2176534" cy="9949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mj-lt"/>
              <a:cs typeface="Arial" panose="020B0604020202020204" pitchFamily="34" charset="0"/>
            </a:rPr>
            <a:t>Fall 2017</a:t>
          </a:r>
        </a:p>
      </dsp:txBody>
      <dsp:txXfrm>
        <a:off x="721942" y="3131856"/>
        <a:ext cx="2118254" cy="936625"/>
      </dsp:txXfrm>
    </dsp:sp>
    <dsp:sp modelId="{B32BFD9C-149B-44A3-81F2-DFCFC5B8A778}">
      <dsp:nvSpPr>
        <dsp:cNvPr id="0" name=""/>
        <dsp:cNvSpPr/>
      </dsp:nvSpPr>
      <dsp:spPr>
        <a:xfrm>
          <a:off x="2949525" y="2853989"/>
          <a:ext cx="2577474" cy="994905"/>
        </a:xfrm>
        <a:prstGeom prst="chevron">
          <a:avLst>
            <a:gd name="adj" fmla="val 40000"/>
          </a:avLst>
        </a:prstGeom>
        <a:solidFill>
          <a:schemeClr val="accent3">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2A1BA5-2829-4422-9C83-79DB9384EB7D}">
      <dsp:nvSpPr>
        <dsp:cNvPr id="0" name=""/>
        <dsp:cNvSpPr/>
      </dsp:nvSpPr>
      <dsp:spPr>
        <a:xfrm>
          <a:off x="3636851" y="3102716"/>
          <a:ext cx="2176534" cy="99490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latin typeface="+mj-lt"/>
              <a:cs typeface="Arial" panose="020B0604020202020204" pitchFamily="34" charset="0"/>
            </a:rPr>
            <a:t>April 2018</a:t>
          </a:r>
        </a:p>
      </dsp:txBody>
      <dsp:txXfrm>
        <a:off x="3665991" y="3131856"/>
        <a:ext cx="2118254" cy="936625"/>
      </dsp:txXfrm>
    </dsp:sp>
    <dsp:sp modelId="{25193E23-6122-43DC-BC1B-2B87C3F8A11E}">
      <dsp:nvSpPr>
        <dsp:cNvPr id="0" name=""/>
        <dsp:cNvSpPr/>
      </dsp:nvSpPr>
      <dsp:spPr>
        <a:xfrm>
          <a:off x="5893574" y="2853989"/>
          <a:ext cx="2577474" cy="994905"/>
        </a:xfrm>
        <a:prstGeom prst="chevron">
          <a:avLst>
            <a:gd name="adj" fmla="val 40000"/>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985C94C-82E2-47B3-B13C-0FB553D9A891}">
      <dsp:nvSpPr>
        <dsp:cNvPr id="0" name=""/>
        <dsp:cNvSpPr/>
      </dsp:nvSpPr>
      <dsp:spPr>
        <a:xfrm>
          <a:off x="6580900" y="3102716"/>
          <a:ext cx="2176534" cy="99490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b="1" kern="1200" dirty="0">
              <a:latin typeface="+mj-lt"/>
            </a:rPr>
            <a:t>      May 2018</a:t>
          </a:r>
        </a:p>
      </dsp:txBody>
      <dsp:txXfrm>
        <a:off x="6610040" y="3131856"/>
        <a:ext cx="2118254" cy="936625"/>
      </dsp:txXfrm>
    </dsp:sp>
    <dsp:sp modelId="{337BA78D-9AC7-40AC-B007-EA83FF42F5C4}">
      <dsp:nvSpPr>
        <dsp:cNvPr id="0" name=""/>
        <dsp:cNvSpPr/>
      </dsp:nvSpPr>
      <dsp:spPr>
        <a:xfrm>
          <a:off x="8837622" y="2853989"/>
          <a:ext cx="2577474" cy="994905"/>
        </a:xfrm>
        <a:prstGeom prst="chevron">
          <a:avLst>
            <a:gd name="adj" fmla="val 40000"/>
          </a:avLst>
        </a:prstGeom>
        <a:solidFill>
          <a:schemeClr val="accent5">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CBEE12-A215-4C8F-BA90-010C12F06FAA}">
      <dsp:nvSpPr>
        <dsp:cNvPr id="0" name=""/>
        <dsp:cNvSpPr/>
      </dsp:nvSpPr>
      <dsp:spPr>
        <a:xfrm>
          <a:off x="9524949" y="3102716"/>
          <a:ext cx="2176534" cy="99490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0" u="none" strike="noStrike" kern="1200" dirty="0">
              <a:effectLst/>
              <a:latin typeface="+mj-lt"/>
            </a:rPr>
            <a:t>Summer 2018</a:t>
          </a:r>
          <a:endParaRPr lang="en-US" sz="2000" b="1" kern="1200" dirty="0">
            <a:latin typeface="+mj-lt"/>
          </a:endParaRPr>
        </a:p>
      </dsp:txBody>
      <dsp:txXfrm>
        <a:off x="9554089" y="3131856"/>
        <a:ext cx="2118254" cy="936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96373-8FFE-4030-B035-85C59A747362}">
      <dsp:nvSpPr>
        <dsp:cNvPr id="0" name=""/>
        <dsp:cNvSpPr/>
      </dsp:nvSpPr>
      <dsp:spPr>
        <a:xfrm>
          <a:off x="4419" y="2979062"/>
          <a:ext cx="2059037" cy="794788"/>
        </a:xfrm>
        <a:prstGeom prst="chevron">
          <a:avLst>
            <a:gd name="adj" fmla="val 40000"/>
          </a:avLst>
        </a:prstGeom>
        <a:solidFill>
          <a:schemeClr val="accent2">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BB165A-6FCE-4F63-8782-B51BABFA09C4}">
      <dsp:nvSpPr>
        <dsp:cNvPr id="0" name=""/>
        <dsp:cNvSpPr/>
      </dsp:nvSpPr>
      <dsp:spPr>
        <a:xfrm>
          <a:off x="553496" y="3177759"/>
          <a:ext cx="1738742" cy="79478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latin typeface="+mj-lt"/>
              <a:cs typeface="Arial" panose="020B0604020202020204" pitchFamily="34" charset="0"/>
            </a:rPr>
            <a:t>Fall 2018</a:t>
          </a:r>
        </a:p>
      </dsp:txBody>
      <dsp:txXfrm>
        <a:off x="576775" y="3201038"/>
        <a:ext cx="1692184" cy="748230"/>
      </dsp:txXfrm>
    </dsp:sp>
    <dsp:sp modelId="{B32BFD9C-149B-44A3-81F2-DFCFC5B8A778}">
      <dsp:nvSpPr>
        <dsp:cNvPr id="0" name=""/>
        <dsp:cNvSpPr/>
      </dsp:nvSpPr>
      <dsp:spPr>
        <a:xfrm>
          <a:off x="2356297" y="2979062"/>
          <a:ext cx="2059037" cy="794788"/>
        </a:xfrm>
        <a:prstGeom prst="chevron">
          <a:avLst>
            <a:gd name="adj" fmla="val 40000"/>
          </a:avLst>
        </a:prstGeom>
        <a:solidFill>
          <a:schemeClr val="accent3">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2A1BA5-2829-4422-9C83-79DB9384EB7D}">
      <dsp:nvSpPr>
        <dsp:cNvPr id="0" name=""/>
        <dsp:cNvSpPr/>
      </dsp:nvSpPr>
      <dsp:spPr>
        <a:xfrm>
          <a:off x="2905374" y="3177759"/>
          <a:ext cx="1738742" cy="79478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latin typeface="+mj-lt"/>
              <a:cs typeface="Arial" panose="020B0604020202020204" pitchFamily="34" charset="0"/>
            </a:rPr>
            <a:t>Spring 2019</a:t>
          </a:r>
        </a:p>
      </dsp:txBody>
      <dsp:txXfrm>
        <a:off x="2928653" y="3201038"/>
        <a:ext cx="1692184" cy="748230"/>
      </dsp:txXfrm>
    </dsp:sp>
    <dsp:sp modelId="{25193E23-6122-43DC-BC1B-2B87C3F8A11E}">
      <dsp:nvSpPr>
        <dsp:cNvPr id="0" name=""/>
        <dsp:cNvSpPr/>
      </dsp:nvSpPr>
      <dsp:spPr>
        <a:xfrm>
          <a:off x="4708176" y="2979062"/>
          <a:ext cx="2059037" cy="794788"/>
        </a:xfrm>
        <a:prstGeom prst="chevron">
          <a:avLst>
            <a:gd name="adj" fmla="val 40000"/>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985C94C-82E2-47B3-B13C-0FB553D9A891}">
      <dsp:nvSpPr>
        <dsp:cNvPr id="0" name=""/>
        <dsp:cNvSpPr/>
      </dsp:nvSpPr>
      <dsp:spPr>
        <a:xfrm>
          <a:off x="5144390" y="3177759"/>
          <a:ext cx="1964466" cy="79478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latin typeface="+mj-lt"/>
            </a:rPr>
            <a:t>2019</a:t>
          </a:r>
          <a:endParaRPr lang="en-US" sz="1700" b="1" kern="1200" dirty="0">
            <a:latin typeface="+mj-lt"/>
          </a:endParaRPr>
        </a:p>
      </dsp:txBody>
      <dsp:txXfrm>
        <a:off x="5167669" y="3201038"/>
        <a:ext cx="1917908" cy="748230"/>
      </dsp:txXfrm>
    </dsp:sp>
    <dsp:sp modelId="{337BA78D-9AC7-40AC-B007-EA83FF42F5C4}">
      <dsp:nvSpPr>
        <dsp:cNvPr id="0" name=""/>
        <dsp:cNvSpPr/>
      </dsp:nvSpPr>
      <dsp:spPr>
        <a:xfrm>
          <a:off x="7172915" y="2979062"/>
          <a:ext cx="2059037" cy="794788"/>
        </a:xfrm>
        <a:prstGeom prst="chevron">
          <a:avLst>
            <a:gd name="adj" fmla="val 40000"/>
          </a:avLst>
        </a:prstGeom>
        <a:solidFill>
          <a:schemeClr val="accent5">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CBEE12-A215-4C8F-BA90-010C12F06FAA}">
      <dsp:nvSpPr>
        <dsp:cNvPr id="0" name=""/>
        <dsp:cNvSpPr/>
      </dsp:nvSpPr>
      <dsp:spPr>
        <a:xfrm>
          <a:off x="7721992" y="3177759"/>
          <a:ext cx="1738742" cy="79478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i="0" u="none" strike="noStrike" kern="1200" dirty="0" smtClean="0">
              <a:effectLst/>
              <a:latin typeface="+mj-lt"/>
            </a:rPr>
            <a:t> </a:t>
          </a:r>
          <a:r>
            <a:rPr lang="en-US" sz="1700" b="1" i="0" u="none" strike="noStrike" kern="1200" dirty="0">
              <a:effectLst/>
              <a:latin typeface="+mj-lt"/>
            </a:rPr>
            <a:t>2020</a:t>
          </a:r>
          <a:endParaRPr lang="en-US" sz="1700" b="1" kern="1200" dirty="0">
            <a:latin typeface="+mj-lt"/>
          </a:endParaRPr>
        </a:p>
      </dsp:txBody>
      <dsp:txXfrm>
        <a:off x="7745271" y="3201038"/>
        <a:ext cx="1692184" cy="748230"/>
      </dsp:txXfrm>
    </dsp:sp>
    <dsp:sp modelId="{885AEFF0-7012-4041-91C3-F8F5BE3B4F5B}">
      <dsp:nvSpPr>
        <dsp:cNvPr id="0" name=""/>
        <dsp:cNvSpPr/>
      </dsp:nvSpPr>
      <dsp:spPr>
        <a:xfrm>
          <a:off x="9524793" y="2979062"/>
          <a:ext cx="2059037" cy="794788"/>
        </a:xfrm>
        <a:prstGeom prst="chevron">
          <a:avLst>
            <a:gd name="adj" fmla="val 40000"/>
          </a:avLst>
        </a:prstGeom>
        <a:solidFill>
          <a:schemeClr val="accent6">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129EE57-479F-485A-92FE-73EB2AADFF9A}">
      <dsp:nvSpPr>
        <dsp:cNvPr id="0" name=""/>
        <dsp:cNvSpPr/>
      </dsp:nvSpPr>
      <dsp:spPr>
        <a:xfrm>
          <a:off x="10073870" y="3177759"/>
          <a:ext cx="1738742" cy="794788"/>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 </a:t>
          </a:r>
          <a:r>
            <a:rPr lang="en-US" sz="1700" b="1" kern="1200" dirty="0"/>
            <a:t>2021</a:t>
          </a:r>
          <a:endParaRPr lang="en-US" sz="2200" b="1" kern="1200" dirty="0"/>
        </a:p>
      </dsp:txBody>
      <dsp:txXfrm>
        <a:off x="10097149" y="3201038"/>
        <a:ext cx="1692184" cy="748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2AA20-D9D3-4845-A6CB-0FB5C9330F06}">
      <dsp:nvSpPr>
        <dsp:cNvPr id="0" name=""/>
        <dsp:cNvSpPr/>
      </dsp:nvSpPr>
      <dsp:spPr>
        <a:xfrm>
          <a:off x="2908798" y="0"/>
          <a:ext cx="2483097" cy="248347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EC0DD-4AA7-42E0-B0B8-2DDCD93C7855}">
      <dsp:nvSpPr>
        <dsp:cNvPr id="0" name=""/>
        <dsp:cNvSpPr/>
      </dsp:nvSpPr>
      <dsp:spPr>
        <a:xfrm>
          <a:off x="3457644" y="584833"/>
          <a:ext cx="1379809" cy="1313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Faculty and Graduate Students</a:t>
          </a:r>
        </a:p>
      </dsp:txBody>
      <dsp:txXfrm>
        <a:off x="3457644" y="584833"/>
        <a:ext cx="1379809" cy="1313291"/>
      </dsp:txXfrm>
    </dsp:sp>
    <dsp:sp modelId="{D190F87E-354A-4A28-8804-2B7A0D9E6A95}">
      <dsp:nvSpPr>
        <dsp:cNvPr id="0" name=""/>
        <dsp:cNvSpPr/>
      </dsp:nvSpPr>
      <dsp:spPr>
        <a:xfrm>
          <a:off x="2219127" y="1426940"/>
          <a:ext cx="2483097" cy="248347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1058D-21B0-45DE-8422-E3A994028269}">
      <dsp:nvSpPr>
        <dsp:cNvPr id="0" name=""/>
        <dsp:cNvSpPr/>
      </dsp:nvSpPr>
      <dsp:spPr>
        <a:xfrm>
          <a:off x="2770771" y="2331804"/>
          <a:ext cx="1379809" cy="68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Faculty and Graduate Students</a:t>
          </a:r>
        </a:p>
      </dsp:txBody>
      <dsp:txXfrm>
        <a:off x="2770771" y="2331804"/>
        <a:ext cx="1379809" cy="689739"/>
      </dsp:txXfrm>
    </dsp:sp>
    <dsp:sp modelId="{782DDE18-3653-4EFA-A94E-D5CDD0BB26E6}">
      <dsp:nvSpPr>
        <dsp:cNvPr id="0" name=""/>
        <dsp:cNvSpPr/>
      </dsp:nvSpPr>
      <dsp:spPr>
        <a:xfrm>
          <a:off x="3085529" y="3024639"/>
          <a:ext cx="2133365" cy="2134220"/>
        </a:xfrm>
        <a:prstGeom prst="blockArc">
          <a:avLst>
            <a:gd name="adj1" fmla="val 13500000"/>
            <a:gd name="adj2" fmla="val 10800000"/>
            <a:gd name="adj3" fmla="val 1274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EF29F4-8ECB-454D-ACF8-28C4335F5AF6}">
      <dsp:nvSpPr>
        <dsp:cNvPr id="0" name=""/>
        <dsp:cNvSpPr/>
      </dsp:nvSpPr>
      <dsp:spPr>
        <a:xfrm>
          <a:off x="3460908" y="3769063"/>
          <a:ext cx="1379809" cy="68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Teachers and High School Students</a:t>
          </a:r>
        </a:p>
      </dsp:txBody>
      <dsp:txXfrm>
        <a:off x="3460908" y="3769063"/>
        <a:ext cx="1379809" cy="6897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186EF-D4EF-B94E-B5E3-5E23F29E276D}" type="datetimeFigureOut">
              <a:rPr lang="en-US" smtClean="0"/>
              <a:t>12-Nov-18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D42B4-9968-1442-948D-6C4464657280}" type="slidenum">
              <a:rPr lang="en-US" smtClean="0"/>
              <a:t>‹#›</a:t>
            </a:fld>
            <a:endParaRPr lang="en-US" dirty="0"/>
          </a:p>
        </p:txBody>
      </p:sp>
    </p:spTree>
    <p:extLst>
      <p:ext uri="{BB962C8B-B14F-4D97-AF65-F5344CB8AC3E}">
        <p14:creationId xmlns:p14="http://schemas.microsoft.com/office/powerpoint/2010/main" val="197350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Human security is defined here in the form of water (energy) and food security. </a:t>
            </a:r>
          </a:p>
          <a:p>
            <a:r>
              <a:rPr lang="en-US" sz="1200" kern="1200" dirty="0" smtClean="0">
                <a:solidFill>
                  <a:schemeClr val="tx1"/>
                </a:solidFill>
                <a:effectLst/>
                <a:latin typeface="+mn-lt"/>
                <a:ea typeface="+mn-ea"/>
                <a:cs typeface="+mn-cs"/>
              </a:rPr>
              <a:t>The emerging</a:t>
            </a:r>
            <a:r>
              <a:rPr lang="en-US" sz="1200" kern="1200" baseline="0" dirty="0" smtClean="0">
                <a:solidFill>
                  <a:schemeClr val="tx1"/>
                </a:solidFill>
                <a:effectLst/>
                <a:latin typeface="+mn-lt"/>
                <a:ea typeface="+mn-ea"/>
                <a:cs typeface="+mn-cs"/>
              </a:rPr>
              <a:t> region is Blue Nile communities in Ethiopia.</a:t>
            </a:r>
          </a:p>
          <a:p>
            <a:r>
              <a:rPr lang="en-US" sz="1200" kern="1200" baseline="0" dirty="0" smtClean="0">
                <a:solidFill>
                  <a:schemeClr val="tx1"/>
                </a:solidFill>
                <a:effectLst/>
                <a:latin typeface="+mn-lt"/>
                <a:ea typeface="+mn-ea"/>
                <a:cs typeface="+mn-cs"/>
              </a:rPr>
              <a:t>Interdisciplinary approach: the </a:t>
            </a:r>
            <a:r>
              <a:rPr lang="en-US" sz="1200" kern="1200" dirty="0" smtClean="0">
                <a:solidFill>
                  <a:schemeClr val="tx1"/>
                </a:solidFill>
                <a:effectLst/>
                <a:latin typeface="+mn-lt"/>
                <a:ea typeface="+mn-ea"/>
                <a:cs typeface="+mn-cs"/>
              </a:rPr>
              <a:t>project </a:t>
            </a:r>
            <a:r>
              <a:rPr lang="en-US" sz="1200" b="1" kern="1200" dirty="0" smtClean="0">
                <a:solidFill>
                  <a:schemeClr val="tx1"/>
                </a:solidFill>
                <a:effectLst/>
                <a:latin typeface="+mn-lt"/>
                <a:ea typeface="+mn-ea"/>
                <a:cs typeface="+mn-cs"/>
              </a:rPr>
              <a:t>improves understanding of the complexities of stakeholder decision-making </a:t>
            </a:r>
            <a:r>
              <a:rPr lang="en-US" sz="1200" kern="1200" dirty="0" smtClean="0">
                <a:solidFill>
                  <a:schemeClr val="tx1"/>
                </a:solidFill>
                <a:effectLst/>
                <a:latin typeface="+mn-lt"/>
                <a:ea typeface="+mn-ea"/>
                <a:cs typeface="+mn-cs"/>
              </a:rPr>
              <a:t>under uncertainty and variability not readily visible through either hydro-climatic or social scientific research alone.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Involves</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three-stage longitudinal design that will capture the changing links between new scientific information (tailored</a:t>
            </a:r>
            <a:r>
              <a:rPr lang="en-US" sz="1200" kern="1200" baseline="0" dirty="0" smtClean="0">
                <a:solidFill>
                  <a:schemeClr val="tx1"/>
                </a:solidFill>
                <a:effectLst/>
                <a:latin typeface="+mn-lt"/>
                <a:ea typeface="+mn-ea"/>
                <a:cs typeface="+mn-cs"/>
              </a:rPr>
              <a:t> crop yield and hydrologic forecasts at farmer or water manager scale)</a:t>
            </a:r>
            <a:r>
              <a:rPr lang="en-US" sz="1200" kern="1200" dirty="0" smtClean="0">
                <a:solidFill>
                  <a:schemeClr val="tx1"/>
                </a:solidFill>
                <a:effectLst/>
                <a:latin typeface="+mn-lt"/>
                <a:ea typeface="+mn-ea"/>
                <a:cs typeface="+mn-cs"/>
              </a:rPr>
              <a:t>, political-institutional dynamics, and associated water management</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agricultural activities.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field </a:t>
            </a:r>
            <a:r>
              <a:rPr lang="en-US" sz="1200" kern="1200" dirty="0" smtClean="0">
                <a:solidFill>
                  <a:schemeClr val="tx1"/>
                </a:solidFill>
                <a:effectLst/>
                <a:latin typeface="+mn-lt"/>
                <a:ea typeface="+mn-ea"/>
                <a:cs typeface="+mn-cs"/>
              </a:rPr>
              <a:t>experiments will investigate how variations of the human and natural components of the coupled system influence water and food security in these vulnerable hydro-climatic environments by contrasting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traditional understanding of “pure” science (better forecasts-improved</a:t>
            </a:r>
            <a:r>
              <a:rPr lang="en-US" sz="1200" kern="1200" baseline="0" dirty="0" smtClean="0">
                <a:solidFill>
                  <a:schemeClr val="tx1"/>
                </a:solidFill>
                <a:effectLst/>
                <a:latin typeface="+mn-lt"/>
                <a:ea typeface="+mn-ea"/>
                <a:cs typeface="+mn-cs"/>
              </a:rPr>
              <a:t> security) </a:t>
            </a:r>
            <a:r>
              <a:rPr lang="en-US" sz="1200" kern="1200" dirty="0" smtClean="0">
                <a:solidFill>
                  <a:schemeClr val="tx1"/>
                </a:solidFill>
                <a:effectLst/>
                <a:latin typeface="+mn-lt"/>
                <a:ea typeface="+mn-ea"/>
                <a:cs typeface="+mn-cs"/>
              </a:rPr>
              <a:t>against a political-institutional model that acknowledges the role of social factors.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a:t>
            </a:r>
            <a:r>
              <a:rPr lang="en-US" sz="1200" kern="1200" baseline="0" dirty="0" smtClean="0">
                <a:solidFill>
                  <a:schemeClr val="tx1"/>
                </a:solidFill>
                <a:effectLst/>
                <a:latin typeface="+mn-lt"/>
                <a:ea typeface="+mn-ea"/>
                <a:cs typeface="+mn-cs"/>
              </a:rPr>
              <a:t> work has several direct and broader impacts: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By building a better understanding of how people respond to scientific uncertainty will help 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 a practical resilience and adaptation roadmap for low income communities vulnerable to climate variability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By integrating research with education in a study abroad</a:t>
            </a:r>
            <a:r>
              <a:rPr lang="en-US" sz="1200" kern="1200" baseline="0" dirty="0" smtClean="0">
                <a:solidFill>
                  <a:schemeClr val="tx1"/>
                </a:solidFill>
                <a:effectLst/>
                <a:latin typeface="+mn-lt"/>
                <a:ea typeface="+mn-ea"/>
                <a:cs typeface="+mn-cs"/>
              </a:rPr>
              <a:t> framework </a:t>
            </a:r>
            <a:r>
              <a:rPr lang="en-US" sz="1200" kern="1200" dirty="0" smtClean="0">
                <a:solidFill>
                  <a:schemeClr val="tx1"/>
                </a:solidFill>
                <a:effectLst/>
                <a:latin typeface="+mn-lt"/>
                <a:ea typeface="+mn-ea"/>
                <a:cs typeface="+mn-cs"/>
              </a:rPr>
              <a:t>we train a new generation of global experts with interdisciplinary</a:t>
            </a:r>
            <a:r>
              <a:rPr lang="en-US" sz="1200" kern="1200" baseline="0" dirty="0" smtClean="0">
                <a:solidFill>
                  <a:schemeClr val="tx1"/>
                </a:solidFill>
                <a:effectLst/>
                <a:latin typeface="+mn-lt"/>
                <a:ea typeface="+mn-ea"/>
                <a:cs typeface="+mn-cs"/>
              </a:rPr>
              <a:t> understanding of </a:t>
            </a:r>
            <a:r>
              <a:rPr lang="en-US" sz="1200" kern="1200" dirty="0" smtClean="0">
                <a:solidFill>
                  <a:schemeClr val="tx1"/>
                </a:solidFill>
                <a:effectLst/>
                <a:latin typeface="+mn-lt"/>
                <a:ea typeface="+mn-ea"/>
                <a:cs typeface="+mn-cs"/>
              </a:rPr>
              <a:t>water and food security</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By strengthening</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international educational infrastructure </a:t>
            </a:r>
            <a:r>
              <a:rPr lang="en-US" sz="1200" kern="1200" dirty="0" smtClean="0">
                <a:solidFill>
                  <a:schemeClr val="tx1"/>
                </a:solidFill>
                <a:effectLst/>
                <a:latin typeface="+mn-lt"/>
                <a:ea typeface="+mn-ea"/>
                <a:cs typeface="+mn-cs"/>
              </a:rPr>
              <a:t>to position our universities as global leaders in the field</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1</a:t>
            </a:fld>
            <a:endParaRPr lang="en-US" dirty="0"/>
          </a:p>
        </p:txBody>
      </p:sp>
    </p:spTree>
    <p:extLst>
      <p:ext uri="{BB962C8B-B14F-4D97-AF65-F5344CB8AC3E}">
        <p14:creationId xmlns:p14="http://schemas.microsoft.com/office/powerpoint/2010/main" val="84068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25</a:t>
            </a:fld>
            <a:endParaRPr lang="en-US" dirty="0"/>
          </a:p>
        </p:txBody>
      </p:sp>
    </p:spTree>
    <p:extLst>
      <p:ext uri="{BB962C8B-B14F-4D97-AF65-F5344CB8AC3E}">
        <p14:creationId xmlns:p14="http://schemas.microsoft.com/office/powerpoint/2010/main" val="66295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29</a:t>
            </a:fld>
            <a:endParaRPr lang="en-US" dirty="0"/>
          </a:p>
        </p:txBody>
      </p:sp>
    </p:spTree>
    <p:extLst>
      <p:ext uri="{BB962C8B-B14F-4D97-AF65-F5344CB8AC3E}">
        <p14:creationId xmlns:p14="http://schemas.microsoft.com/office/powerpoint/2010/main" val="4064768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30</a:t>
            </a:fld>
            <a:endParaRPr lang="en-US" dirty="0"/>
          </a:p>
        </p:txBody>
      </p:sp>
    </p:spTree>
    <p:extLst>
      <p:ext uri="{BB962C8B-B14F-4D97-AF65-F5344CB8AC3E}">
        <p14:creationId xmlns:p14="http://schemas.microsoft.com/office/powerpoint/2010/main" val="8463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31</a:t>
            </a:fld>
            <a:endParaRPr lang="en-US" dirty="0"/>
          </a:p>
        </p:txBody>
      </p:sp>
    </p:spTree>
    <p:extLst>
      <p:ext uri="{BB962C8B-B14F-4D97-AF65-F5344CB8AC3E}">
        <p14:creationId xmlns:p14="http://schemas.microsoft.com/office/powerpoint/2010/main" val="182795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32</a:t>
            </a:fld>
            <a:endParaRPr lang="en-US" dirty="0"/>
          </a:p>
        </p:txBody>
      </p:sp>
    </p:spTree>
    <p:extLst>
      <p:ext uri="{BB962C8B-B14F-4D97-AF65-F5344CB8AC3E}">
        <p14:creationId xmlns:p14="http://schemas.microsoft.com/office/powerpoint/2010/main" val="378369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international collaboration convened for this project gathers a team of 30 faculty/researchers from 4 U.S. and 8 foreign institutions/organizations, and a cohort of currently 16 U.S. and 6 Ethiopian graduate students and a number of undergraduates who are participating through independent studies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Engineers Without Borders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added value of the international participants is major.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Ethiopian partners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critically supporting the surveys and in the near future will participate in the ethnographic studies, contribute unique hydro-climatic data and facilitate efficient implementation of our forecast-based guidance in communities and government institutions.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Our German</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French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partners are contributing state-of-the-art systems from hydrologic and soil moisture predictions.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Our UK partner will contribute communication tools during our near future policy and outreach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Overall, with</a:t>
            </a:r>
            <a:r>
              <a:rPr lang="en-US" sz="1200" kern="1200" baseline="0" dirty="0" smtClean="0">
                <a:solidFill>
                  <a:schemeClr val="tx1"/>
                </a:solidFill>
                <a:effectLst/>
                <a:latin typeface="+mn-lt"/>
                <a:ea typeface="+mn-ea"/>
                <a:cs typeface="+mn-cs"/>
              </a:rPr>
              <a:t> this partnership we are </a:t>
            </a:r>
            <a:r>
              <a:rPr lang="en-US" sz="1200" kern="1200" dirty="0" smtClean="0">
                <a:solidFill>
                  <a:schemeClr val="tx1"/>
                </a:solidFill>
                <a:effectLst/>
                <a:latin typeface="+mn-lt"/>
                <a:ea typeface="+mn-ea"/>
                <a:cs typeface="+mn-cs"/>
              </a:rPr>
              <a:t>well-positioned to offer a new perspective on the political-institutional determinants of trust and skepticism of science in the region.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3</a:t>
            </a:fld>
            <a:endParaRPr lang="en-US" dirty="0"/>
          </a:p>
        </p:txBody>
      </p:sp>
    </p:spTree>
    <p:extLst>
      <p:ext uri="{BB962C8B-B14F-4D97-AF65-F5344CB8AC3E}">
        <p14:creationId xmlns:p14="http://schemas.microsoft.com/office/powerpoint/2010/main" val="36127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Lack</a:t>
            </a:r>
            <a:r>
              <a:rPr lang="en-US" sz="1200" kern="1200" baseline="0" dirty="0" smtClean="0">
                <a:solidFill>
                  <a:schemeClr val="tx1"/>
                </a:solidFill>
                <a:effectLst/>
                <a:latin typeface="+mn-lt"/>
                <a:ea typeface="+mn-ea"/>
                <a:cs typeface="+mn-cs"/>
              </a:rPr>
              <a:t> of infrastructure and capacity to adopt and respond to hydro-climatic variability introduces critical water and food security issues in sub-Sahara African communities.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Reduce those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insecurities by suppling organizations and farmers valuable advance information to guide their respective water management and agriculture decisions, which translates into greater crop yields or energy production during normal years, and minimized losses during climatic extremes.</a:t>
            </a:r>
            <a:endParaRPr lang="en-US" dirty="0" smtClean="0"/>
          </a:p>
        </p:txBody>
      </p:sp>
      <p:sp>
        <p:nvSpPr>
          <p:cNvPr id="4" name="Slide Number Placeholder 3"/>
          <p:cNvSpPr>
            <a:spLocks noGrp="1"/>
          </p:cNvSpPr>
          <p:nvPr>
            <p:ph type="sldNum" sz="quarter" idx="10"/>
          </p:nvPr>
        </p:nvSpPr>
        <p:spPr/>
        <p:txBody>
          <a:bodyPr/>
          <a:lstStyle/>
          <a:p>
            <a:fld id="{60AD42B4-9968-1442-948D-6C4464657280}" type="slidenum">
              <a:rPr lang="en-US" smtClean="0"/>
              <a:t>4</a:t>
            </a:fld>
            <a:endParaRPr lang="en-US" dirty="0"/>
          </a:p>
        </p:txBody>
      </p:sp>
    </p:spTree>
    <p:extLst>
      <p:ext uri="{BB962C8B-B14F-4D97-AF65-F5344CB8AC3E}">
        <p14:creationId xmlns:p14="http://schemas.microsoft.com/office/powerpoint/2010/main" val="47750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6</a:t>
            </a:fld>
            <a:endParaRPr lang="en-US" dirty="0"/>
          </a:p>
        </p:txBody>
      </p:sp>
    </p:spTree>
    <p:extLst>
      <p:ext uri="{BB962C8B-B14F-4D97-AF65-F5344CB8AC3E}">
        <p14:creationId xmlns:p14="http://schemas.microsoft.com/office/powerpoint/2010/main" val="20275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algn="just"/>
                <a:r>
                  <a:rPr lang="en-US" sz="1800" b="1" dirty="0" smtClean="0"/>
                  <a:t>Background</a:t>
                </a:r>
              </a:p>
              <a:p>
                <a:pPr marL="7938" indent="-7938" algn="just"/>
                <a:r>
                  <a:rPr lang="en-US" sz="1800" dirty="0"/>
                  <a:t>Ethiopia receives most of its precipitation in JJAS, which is highly correlated with simultaneous tropical SST anomalies. However, no significant correlation has been identified when SST leads precipitation.  Vector </a:t>
                </a:r>
                <a:r>
                  <a:rPr lang="en-US" sz="1800" dirty="0" err="1"/>
                  <a:t>autoregression</a:t>
                </a:r>
                <a:r>
                  <a:rPr lang="en-US" sz="1800" dirty="0"/>
                  <a:t> (VAR) models have been shown to be successful in forecasting SSTs and precipitation in many regions. </a:t>
                </a:r>
              </a:p>
              <a:p>
                <a:pPr marL="0" algn="just"/>
                <a:r>
                  <a:rPr lang="en-US" sz="1800" b="1" dirty="0"/>
                  <a:t>Objective</a:t>
                </a:r>
              </a:p>
              <a:p>
                <a:pPr marL="0" algn="just"/>
                <a:r>
                  <a:rPr lang="en-US" sz="1800" dirty="0"/>
                  <a:t>Develop and evaluate VAR models to predict monthly precipitation across June-September at various scales in the Blue Nile Basin.  </a:t>
                </a:r>
                <a:endParaRPr lang="en-US" sz="1800" b="1" dirty="0"/>
              </a:p>
              <a:p>
                <a:pPr algn="just"/>
                <a:r>
                  <a:rPr lang="en-US" sz="1800" b="1" dirty="0"/>
                  <a:t>Initial Results</a:t>
                </a:r>
              </a:p>
              <a:p>
                <a:pPr algn="just"/>
                <a:r>
                  <a:rPr lang="en-US" sz="1800" dirty="0"/>
                  <a:t>Variables evaluated include the first two EOF modes of precipitation, Tropical Pacific SST, Tropical Atlantic SST, Indian Ocean SST, North Pacific SST, North Atlantic SST, and global (60</a:t>
                </a:r>
                <a14:m>
                  <m:oMath xmlns:m="http://schemas.openxmlformats.org/officeDocument/2006/math">
                    <m:r>
                      <a:rPr lang="en-US" sz="1800" i="1">
                        <a:latin typeface="Cambria Math" panose="02040503050406030204" pitchFamily="18" charset="0"/>
                      </a:rPr>
                      <m:t>°</m:t>
                    </m:r>
                  </m:oMath>
                </a14:m>
                <a:r>
                  <a:rPr lang="en-US" sz="1800" dirty="0"/>
                  <a:t>S-60</a:t>
                </a:r>
                <a14:m>
                  <m:oMath xmlns:m="http://schemas.openxmlformats.org/officeDocument/2006/math">
                    <m:r>
                      <a:rPr lang="en-US" sz="1800" i="1">
                        <a:latin typeface="Cambria Math" panose="02040503050406030204" pitchFamily="18" charset="0"/>
                      </a:rPr>
                      <m:t>°</m:t>
                    </m:r>
                  </m:oMath>
                </a14:m>
                <a:r>
                  <a:rPr lang="en-US" sz="1800" dirty="0"/>
                  <a:t>N,0</a:t>
                </a:r>
                <a14:m>
                  <m:oMath xmlns:m="http://schemas.openxmlformats.org/officeDocument/2006/math">
                    <m:r>
                      <a:rPr lang="en-US" sz="1800" i="1">
                        <a:latin typeface="Cambria Math" panose="02040503050406030204" pitchFamily="18" charset="0"/>
                      </a:rPr>
                      <m:t>°</m:t>
                    </m:r>
                  </m:oMath>
                </a14:m>
                <a:r>
                  <a:rPr lang="en-US" sz="1800" dirty="0"/>
                  <a:t>-360</a:t>
                </a:r>
                <a14:m>
                  <m:oMath xmlns:m="http://schemas.openxmlformats.org/officeDocument/2006/math">
                    <m:r>
                      <a:rPr lang="en-US" sz="1800" i="1">
                        <a:latin typeface="Cambria Math" panose="02040503050406030204" pitchFamily="18" charset="0"/>
                      </a:rPr>
                      <m:t>°</m:t>
                    </m:r>
                  </m:oMath>
                </a14:m>
                <a:r>
                  <a:rPr lang="en-US" sz="1800" dirty="0"/>
                  <a:t>) Geopotential Heights at levels of 200hPa and 850hPa.  EOFs are calculated for each month from May to September.  The related principal components are then used as the state vectors for VAR models. </a:t>
                </a:r>
              </a:p>
              <a:p>
                <a:endParaRPr lang="en-US" sz="1800" dirty="0"/>
              </a:p>
              <a:p>
                <a:endParaRPr lang="en-US" sz="1800" dirty="0"/>
              </a:p>
            </p:txBody>
          </p:sp>
        </mc:Choice>
        <mc:Fallback xmlns="">
          <p:sp>
            <p:nvSpPr>
              <p:cNvPr id="3" name="Notes Placeholder 2"/>
              <p:cNvSpPr>
                <a:spLocks noGrp="1"/>
              </p:cNvSpPr>
              <p:nvPr>
                <p:ph type="body" idx="1"/>
              </p:nvPr>
            </p:nvSpPr>
            <p:spPr/>
            <p:txBody>
              <a:bodyPr/>
              <a:lstStyle/>
              <a:p>
                <a:pPr marL="0" algn="just"/>
                <a:r>
                  <a:rPr lang="en-US" sz="1800" b="1" dirty="0" smtClean="0"/>
                  <a:t>Background</a:t>
                </a:r>
              </a:p>
              <a:p>
                <a:pPr marL="7938" indent="-7938" algn="just"/>
                <a:r>
                  <a:rPr lang="en-US" sz="1800" dirty="0"/>
                  <a:t>Ethiopia receives most of its precipitation in JJAS, which is highly correlated with simultaneous tropical SST anomalies. However, no significant correlation has been identified when SST leads precipitation.  Vector </a:t>
                </a:r>
                <a:r>
                  <a:rPr lang="en-US" sz="1800" dirty="0" err="1"/>
                  <a:t>autoregression</a:t>
                </a:r>
                <a:r>
                  <a:rPr lang="en-US" sz="1800" dirty="0"/>
                  <a:t> (VAR) models have been shown to be successful in forecasting SSTs and precipitation in many regions. </a:t>
                </a:r>
              </a:p>
              <a:p>
                <a:pPr marL="0" algn="just"/>
                <a:r>
                  <a:rPr lang="en-US" sz="1800" b="1" dirty="0"/>
                  <a:t>Objective</a:t>
                </a:r>
              </a:p>
              <a:p>
                <a:pPr marL="0" algn="just"/>
                <a:r>
                  <a:rPr lang="en-US" sz="1800" dirty="0"/>
                  <a:t>Develop and evaluate VAR models to predict monthly precipitation across June-September at various scales in the Blue Nile Basin.  </a:t>
                </a:r>
                <a:endParaRPr lang="en-US" sz="1800" b="1" dirty="0"/>
              </a:p>
              <a:p>
                <a:pPr algn="just"/>
                <a:r>
                  <a:rPr lang="en-US" sz="1800" b="1" dirty="0"/>
                  <a:t>Initial Results</a:t>
                </a:r>
              </a:p>
              <a:p>
                <a:pPr algn="just"/>
                <a:r>
                  <a:rPr lang="en-US" sz="1800" dirty="0"/>
                  <a:t>Variables evaluated include the first two EOF modes of precipitation, Tropical Pacific SST, Tropical Atlantic SST, Indian Ocean SST, North Pacific SST, North Atlantic SST, and global (60</a:t>
                </a:r>
                <a:r>
                  <a:rPr lang="en-US" sz="1800" i="0">
                    <a:latin typeface="Cambria Math" panose="02040503050406030204" pitchFamily="18" charset="0"/>
                  </a:rPr>
                  <a:t>°</a:t>
                </a:r>
                <a:r>
                  <a:rPr lang="en-US" sz="1800" dirty="0"/>
                  <a:t>S-60</a:t>
                </a:r>
                <a:r>
                  <a:rPr lang="en-US" sz="1800" i="0">
                    <a:latin typeface="Cambria Math" panose="02040503050406030204" pitchFamily="18" charset="0"/>
                  </a:rPr>
                  <a:t>°</a:t>
                </a:r>
                <a:r>
                  <a:rPr lang="en-US" sz="1800" dirty="0"/>
                  <a:t>N,0</a:t>
                </a:r>
                <a:r>
                  <a:rPr lang="en-US" sz="1800" i="0">
                    <a:latin typeface="Cambria Math" panose="02040503050406030204" pitchFamily="18" charset="0"/>
                  </a:rPr>
                  <a:t>°</a:t>
                </a:r>
                <a:r>
                  <a:rPr lang="en-US" sz="1800" dirty="0"/>
                  <a:t>-360</a:t>
                </a:r>
                <a:r>
                  <a:rPr lang="en-US" sz="1800" i="0">
                    <a:latin typeface="Cambria Math" panose="02040503050406030204" pitchFamily="18" charset="0"/>
                  </a:rPr>
                  <a:t>°</a:t>
                </a:r>
                <a:r>
                  <a:rPr lang="en-US" sz="1800" dirty="0"/>
                  <a:t>) Geopotential Heights at levels of 200hPa and 850hPa.  EOFs are calculated for each month from May to September.  The related principal components are then used as the state vectors for VAR models. </a:t>
                </a:r>
              </a:p>
              <a:p>
                <a:endParaRPr lang="en-US" sz="1800" dirty="0"/>
              </a:p>
              <a:p>
                <a:endParaRPr lang="en-US" sz="1800" dirty="0"/>
              </a:p>
            </p:txBody>
          </p:sp>
        </mc:Fallback>
      </mc:AlternateContent>
      <p:sp>
        <p:nvSpPr>
          <p:cNvPr id="4" name="Slide Number Placeholder 3"/>
          <p:cNvSpPr>
            <a:spLocks noGrp="1"/>
          </p:cNvSpPr>
          <p:nvPr>
            <p:ph type="sldNum" sz="quarter" idx="10"/>
          </p:nvPr>
        </p:nvSpPr>
        <p:spPr/>
        <p:txBody>
          <a:bodyPr/>
          <a:lstStyle/>
          <a:p>
            <a:fld id="{60AD42B4-9968-1442-948D-6C4464657280}" type="slidenum">
              <a:rPr lang="en-US" smtClean="0"/>
              <a:t>12</a:t>
            </a:fld>
            <a:endParaRPr lang="en-US" dirty="0"/>
          </a:p>
        </p:txBody>
      </p:sp>
    </p:spTree>
    <p:extLst>
      <p:ext uri="{BB962C8B-B14F-4D97-AF65-F5344CB8AC3E}">
        <p14:creationId xmlns:p14="http://schemas.microsoft.com/office/powerpoint/2010/main" val="156409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algn="just"/>
                <a:r>
                  <a:rPr lang="en-US" sz="1500" b="1" dirty="0" smtClean="0"/>
                  <a:t>Background</a:t>
                </a:r>
              </a:p>
              <a:p>
                <a:pPr marL="7938" indent="-7938" algn="just"/>
                <a:r>
                  <a:rPr lang="en-US" sz="1200" dirty="0"/>
                  <a:t>Ethiopia receives most of its precipitation in JJAS, which is highly correlated with simultaneous tropical SST anomalies. However, no significant correlation has been identified when SST leads precipitation.  Vector </a:t>
                </a:r>
                <a:r>
                  <a:rPr lang="en-US" sz="1200" dirty="0" err="1"/>
                  <a:t>autoregression</a:t>
                </a:r>
                <a:r>
                  <a:rPr lang="en-US" sz="1200" dirty="0"/>
                  <a:t> (VAR) models have been shown to be successful in forecasting SSTs and precipitation in many regions. </a:t>
                </a:r>
              </a:p>
              <a:p>
                <a:pPr marL="0" algn="just"/>
                <a:r>
                  <a:rPr lang="en-US" sz="1500" b="1" dirty="0"/>
                  <a:t>Objective</a:t>
                </a:r>
              </a:p>
              <a:p>
                <a:pPr marL="0" algn="just"/>
                <a:r>
                  <a:rPr lang="en-US" sz="1200" dirty="0"/>
                  <a:t>Develop and evaluate VAR models to predict monthly precipitation across June-September at various scales in the Blue Nile Basin.  </a:t>
                </a:r>
                <a:endParaRPr lang="en-US" sz="1200" b="1" dirty="0"/>
              </a:p>
              <a:p>
                <a:pPr algn="just"/>
                <a:r>
                  <a:rPr lang="en-US" sz="1500" b="1" dirty="0"/>
                  <a:t>Initial Results</a:t>
                </a:r>
              </a:p>
              <a:p>
                <a:pPr algn="just"/>
                <a:r>
                  <a:rPr lang="en-US" sz="1200" dirty="0"/>
                  <a:t>Variables evaluated include the first two EOF modes of precipitation, Tropical Pacific SST, Tropical Atlantic SST, Indian Ocean SST, North Pacific SST, North Atlantic SST, and global (60</a:t>
                </a:r>
                <a14:m>
                  <m:oMath xmlns:m="http://schemas.openxmlformats.org/officeDocument/2006/math">
                    <m:r>
                      <a:rPr lang="en-US" sz="1200" i="1">
                        <a:latin typeface="Cambria Math" panose="02040503050406030204" pitchFamily="18" charset="0"/>
                      </a:rPr>
                      <m:t>°</m:t>
                    </m:r>
                  </m:oMath>
                </a14:m>
                <a:r>
                  <a:rPr lang="en-US" sz="1200" dirty="0"/>
                  <a:t>S-60</a:t>
                </a:r>
                <a14:m>
                  <m:oMath xmlns:m="http://schemas.openxmlformats.org/officeDocument/2006/math">
                    <m:r>
                      <a:rPr lang="en-US" sz="1200" i="1">
                        <a:latin typeface="Cambria Math" panose="02040503050406030204" pitchFamily="18" charset="0"/>
                      </a:rPr>
                      <m:t>°</m:t>
                    </m:r>
                  </m:oMath>
                </a14:m>
                <a:r>
                  <a:rPr lang="en-US" sz="1200" dirty="0"/>
                  <a:t>N,0</a:t>
                </a:r>
                <a14:m>
                  <m:oMath xmlns:m="http://schemas.openxmlformats.org/officeDocument/2006/math">
                    <m:r>
                      <a:rPr lang="en-US" sz="1200" i="1">
                        <a:latin typeface="Cambria Math" panose="02040503050406030204" pitchFamily="18" charset="0"/>
                      </a:rPr>
                      <m:t>°</m:t>
                    </m:r>
                  </m:oMath>
                </a14:m>
                <a:r>
                  <a:rPr lang="en-US" sz="1200" dirty="0"/>
                  <a:t>-360</a:t>
                </a:r>
                <a14:m>
                  <m:oMath xmlns:m="http://schemas.openxmlformats.org/officeDocument/2006/math">
                    <m:r>
                      <a:rPr lang="en-US" sz="1200" i="1">
                        <a:latin typeface="Cambria Math" panose="02040503050406030204" pitchFamily="18" charset="0"/>
                      </a:rPr>
                      <m:t>°</m:t>
                    </m:r>
                  </m:oMath>
                </a14:m>
                <a:r>
                  <a:rPr lang="en-US" sz="1200" dirty="0"/>
                  <a:t>) Geopotential Heights at levels of 200hPa and 850hPa.  EOFs are calculated for each month from May to September.  The related principal components are then used as the state vectors for VAR models. </a:t>
                </a:r>
              </a:p>
              <a:p>
                <a:endParaRPr lang="en-US" dirty="0"/>
              </a:p>
              <a:p>
                <a:endParaRPr lang="en-US" dirty="0"/>
              </a:p>
            </p:txBody>
          </p:sp>
        </mc:Choice>
        <mc:Fallback xmlns="">
          <p:sp>
            <p:nvSpPr>
              <p:cNvPr id="3" name="Notes Placeholder 2"/>
              <p:cNvSpPr>
                <a:spLocks noGrp="1"/>
              </p:cNvSpPr>
              <p:nvPr>
                <p:ph type="body" idx="1"/>
              </p:nvPr>
            </p:nvSpPr>
            <p:spPr/>
            <p:txBody>
              <a:bodyPr/>
              <a:lstStyle/>
              <a:p>
                <a:pPr marL="0" algn="just"/>
                <a:r>
                  <a:rPr lang="en-US" sz="1500" b="1" dirty="0" smtClean="0"/>
                  <a:t>Background</a:t>
                </a:r>
              </a:p>
              <a:p>
                <a:pPr marL="7938" indent="-7938" algn="just"/>
                <a:r>
                  <a:rPr lang="en-US" sz="1200" dirty="0"/>
                  <a:t>Ethiopia receives most of its precipitation in JJAS, which is highly correlated with simultaneous tropical SST anomalies. However, no significant correlation has been identified when SST leads precipitation.  Vector </a:t>
                </a:r>
                <a:r>
                  <a:rPr lang="en-US" sz="1200" dirty="0" err="1"/>
                  <a:t>autoregression</a:t>
                </a:r>
                <a:r>
                  <a:rPr lang="en-US" sz="1200" dirty="0"/>
                  <a:t> (VAR) models have been shown to be successful in forecasting SSTs and precipitation in many regions. </a:t>
                </a:r>
              </a:p>
              <a:p>
                <a:pPr marL="0" algn="just"/>
                <a:r>
                  <a:rPr lang="en-US" sz="1500" b="1" dirty="0"/>
                  <a:t>Objective</a:t>
                </a:r>
              </a:p>
              <a:p>
                <a:pPr marL="0" algn="just"/>
                <a:r>
                  <a:rPr lang="en-US" sz="1200" dirty="0"/>
                  <a:t>Develop and evaluate VAR models to predict monthly precipitation across June-September at various scales in the Blue Nile Basin.  </a:t>
                </a:r>
                <a:endParaRPr lang="en-US" sz="1200" b="1" dirty="0"/>
              </a:p>
              <a:p>
                <a:pPr algn="just"/>
                <a:r>
                  <a:rPr lang="en-US" sz="1500" b="1" dirty="0"/>
                  <a:t>Initial Results</a:t>
                </a:r>
              </a:p>
              <a:p>
                <a:pPr algn="just"/>
                <a:r>
                  <a:rPr lang="en-US" sz="1200" dirty="0"/>
                  <a:t>Variables evaluated include the first two EOF modes of precipitation, Tropical Pacific SST, Tropical Atlantic SST, Indian Ocean SST, North Pacific SST, North Atlantic SST, and global (60</a:t>
                </a:r>
                <a:r>
                  <a:rPr lang="en-US" sz="1200" i="0">
                    <a:latin typeface="Cambria Math" panose="02040503050406030204" pitchFamily="18" charset="0"/>
                  </a:rPr>
                  <a:t>°</a:t>
                </a:r>
                <a:r>
                  <a:rPr lang="en-US" sz="1200" dirty="0"/>
                  <a:t>S-60</a:t>
                </a:r>
                <a:r>
                  <a:rPr lang="en-US" sz="1200" i="0">
                    <a:latin typeface="Cambria Math" panose="02040503050406030204" pitchFamily="18" charset="0"/>
                  </a:rPr>
                  <a:t>°</a:t>
                </a:r>
                <a:r>
                  <a:rPr lang="en-US" sz="1200" dirty="0"/>
                  <a:t>N,0</a:t>
                </a:r>
                <a:r>
                  <a:rPr lang="en-US" sz="1200" i="0">
                    <a:latin typeface="Cambria Math" panose="02040503050406030204" pitchFamily="18" charset="0"/>
                  </a:rPr>
                  <a:t>°</a:t>
                </a:r>
                <a:r>
                  <a:rPr lang="en-US" sz="1200" dirty="0"/>
                  <a:t>-360</a:t>
                </a:r>
                <a:r>
                  <a:rPr lang="en-US" sz="1200" i="0">
                    <a:latin typeface="Cambria Math" panose="02040503050406030204" pitchFamily="18" charset="0"/>
                  </a:rPr>
                  <a:t>°</a:t>
                </a:r>
                <a:r>
                  <a:rPr lang="en-US" sz="1200" dirty="0"/>
                  <a:t>) Geopotential Heights at levels of 200hPa and 850hPa.  EOFs are calculated for each month from May to September.  The related principal components are then used as the state vectors for VAR models. </a:t>
                </a:r>
              </a:p>
              <a:p>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60AD42B4-9968-1442-948D-6C4464657280}" type="slidenum">
              <a:rPr lang="en-US" smtClean="0"/>
              <a:t>13</a:t>
            </a:fld>
            <a:endParaRPr lang="en-US" dirty="0"/>
          </a:p>
        </p:txBody>
      </p:sp>
    </p:spTree>
    <p:extLst>
      <p:ext uri="{BB962C8B-B14F-4D97-AF65-F5344CB8AC3E}">
        <p14:creationId xmlns:p14="http://schemas.microsoft.com/office/powerpoint/2010/main" val="49281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b="1" dirty="0" smtClean="0"/>
              <a:t>Initial Results</a:t>
            </a:r>
          </a:p>
          <a:p>
            <a:pPr algn="just">
              <a:lnSpc>
                <a:spcPct val="150000"/>
              </a:lnSpc>
            </a:pPr>
            <a:r>
              <a:rPr lang="en-US" sz="1200" dirty="0" smtClean="0"/>
              <a:t>This analysis shows that the WRR products which provided better representation of the streamflow, exhibited the poorest performance in ET representation. The representation of the water cycle components from different reanalysis products is affected mainly by the differences in the schemes that the various LSMs use and not by variations of precipitation forcing. </a:t>
            </a:r>
          </a:p>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14</a:t>
            </a:fld>
            <a:endParaRPr lang="en-US" dirty="0"/>
          </a:p>
        </p:txBody>
      </p:sp>
    </p:spTree>
    <p:extLst>
      <p:ext uri="{BB962C8B-B14F-4D97-AF65-F5344CB8AC3E}">
        <p14:creationId xmlns:p14="http://schemas.microsoft.com/office/powerpoint/2010/main" val="118976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anose="020F0502020204030204" pitchFamily="34" charset="0"/>
                <a:ea typeface="Times New Roman" panose="02020603050405020304" pitchFamily="18" charset="0"/>
                <a:cs typeface="Times New Roman" panose="02020603050405020304" pitchFamily="18" charset="0"/>
              </a:rPr>
              <a:t>Planning college-ready activities:</a:t>
            </a:r>
            <a:r>
              <a:rPr lang="en-US" sz="1200" b="1" baseline="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2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200" dirty="0" smtClean="0">
                <a:latin typeface="Calibri" panose="020F0502020204030204" pitchFamily="34" charset="0"/>
                <a:ea typeface="Times New Roman" panose="02020603050405020304" pitchFamily="18" charset="0"/>
                <a:cs typeface="Times New Roman" panose="02020603050405020304" pitchFamily="18" charset="0"/>
              </a:rPr>
              <a:t>e.g. bring high school students to Bahir Dar University to help analyze data, present at a workshop, and familiarize themselves with the university experience.</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17</a:t>
            </a:fld>
            <a:endParaRPr lang="en-US" dirty="0"/>
          </a:p>
        </p:txBody>
      </p:sp>
    </p:spTree>
    <p:extLst>
      <p:ext uri="{BB962C8B-B14F-4D97-AF65-F5344CB8AC3E}">
        <p14:creationId xmlns:p14="http://schemas.microsoft.com/office/powerpoint/2010/main" val="62562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dirty="0" smtClean="0"/>
              <a:t>The engineers </a:t>
            </a:r>
            <a:r>
              <a:rPr lang="en-US" sz="1200" dirty="0" smtClean="0"/>
              <a:t>are currently planning to use the citizen science data for research in two ways: a) initialization of the models for the dry season; and b) validation of the predictions made during the first dry run for the wet season 2018.</a:t>
            </a:r>
          </a:p>
          <a:p>
            <a:pPr marL="0" lvl="0" indent="0">
              <a:buFont typeface="Arial" panose="020B0604020202020204" pitchFamily="34" charset="0"/>
              <a:buNone/>
            </a:pPr>
            <a:r>
              <a:rPr lang="en-US" sz="1200" b="1" dirty="0" smtClean="0"/>
              <a:t>Social scientists </a:t>
            </a:r>
            <a:r>
              <a:rPr lang="en-US" sz="1200" dirty="0" smtClean="0"/>
              <a:t>plan to participate and observe the project in 2019 to explore how high-schoolers, teachers and the scientists are involved in the transnational production of the forecast-based technology.  </a:t>
            </a:r>
          </a:p>
          <a:p>
            <a:endParaRPr lang="en-US" dirty="0"/>
          </a:p>
        </p:txBody>
      </p:sp>
      <p:sp>
        <p:nvSpPr>
          <p:cNvPr id="4" name="Slide Number Placeholder 3"/>
          <p:cNvSpPr>
            <a:spLocks noGrp="1"/>
          </p:cNvSpPr>
          <p:nvPr>
            <p:ph type="sldNum" sz="quarter" idx="10"/>
          </p:nvPr>
        </p:nvSpPr>
        <p:spPr/>
        <p:txBody>
          <a:bodyPr/>
          <a:lstStyle/>
          <a:p>
            <a:fld id="{60AD42B4-9968-1442-948D-6C4464657280}" type="slidenum">
              <a:rPr lang="en-US" smtClean="0"/>
              <a:t>18</a:t>
            </a:fld>
            <a:endParaRPr lang="en-US" dirty="0"/>
          </a:p>
        </p:txBody>
      </p:sp>
    </p:spTree>
    <p:extLst>
      <p:ext uri="{BB962C8B-B14F-4D97-AF65-F5344CB8AC3E}">
        <p14:creationId xmlns:p14="http://schemas.microsoft.com/office/powerpoint/2010/main" val="879227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12-Nov-18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pic>
        <p:nvPicPr>
          <p:cNvPr id="9" name="Picture 8"/>
          <p:cNvPicPr>
            <a:picLocks noChangeAspect="1"/>
          </p:cNvPicPr>
          <p:nvPr userDrawn="1"/>
        </p:nvPicPr>
        <p:blipFill>
          <a:blip r:embed="rId2"/>
          <a:stretch>
            <a:fillRect/>
          </a:stretch>
        </p:blipFill>
        <p:spPr>
          <a:xfrm>
            <a:off x="1" y="6223142"/>
            <a:ext cx="12192000" cy="668976"/>
          </a:xfrm>
          <a:prstGeom prst="rect">
            <a:avLst/>
          </a:prstGeom>
        </p:spPr>
      </p:pic>
      <p:sp>
        <p:nvSpPr>
          <p:cNvPr id="10" name="Rectangle 9"/>
          <p:cNvSpPr/>
          <p:nvPr userDrawn="1"/>
        </p:nvSpPr>
        <p:spPr>
          <a:xfrm>
            <a:off x="956476" y="6358185"/>
            <a:ext cx="11235524" cy="338554"/>
          </a:xfrm>
          <a:prstGeom prst="rect">
            <a:avLst/>
          </a:prstGeom>
        </p:spPr>
        <p:txBody>
          <a:bodyPr wrap="square">
            <a:spAutoFit/>
          </a:bodyPr>
          <a:lstStyle/>
          <a:p>
            <a:r>
              <a:rPr lang="en-US" sz="1600"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Undergraduate Research informational Meeting,  November 12</a:t>
            </a:r>
            <a:r>
              <a:rPr lang="en-US" sz="1600" baseline="30000" dirty="0" smtClean="0">
                <a:solidFill>
                  <a:schemeClr val="accent1">
                    <a:lumMod val="20000"/>
                    <a:lumOff val="80000"/>
                  </a:schemeClr>
                </a:solidFill>
                <a:latin typeface="Arial" panose="020B0604020202020204" pitchFamily="34" charset="0"/>
                <a:cs typeface="Arial" panose="020B0604020202020204" pitchFamily="34" charset="0"/>
              </a:rPr>
              <a:t>th</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2018</a:t>
            </a:r>
            <a:endParaRPr lang="en-US" sz="160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11" name="Picture 2" descr="nsflogotran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12-Nov-18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12-Nov-18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12-Nov-18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pic>
        <p:nvPicPr>
          <p:cNvPr id="7" name="Picture 6"/>
          <p:cNvPicPr>
            <a:picLocks noChangeAspect="1"/>
          </p:cNvPicPr>
          <p:nvPr userDrawn="1"/>
        </p:nvPicPr>
        <p:blipFill>
          <a:blip r:embed="rId2"/>
          <a:stretch>
            <a:fillRect/>
          </a:stretch>
        </p:blipFill>
        <p:spPr>
          <a:xfrm>
            <a:off x="1" y="6223142"/>
            <a:ext cx="12192000" cy="668976"/>
          </a:xfrm>
          <a:prstGeom prst="rect">
            <a:avLst/>
          </a:prstGeom>
        </p:spPr>
      </p:pic>
      <p:sp>
        <p:nvSpPr>
          <p:cNvPr id="8" name="Rectangle 7"/>
          <p:cNvSpPr/>
          <p:nvPr userDrawn="1"/>
        </p:nvSpPr>
        <p:spPr>
          <a:xfrm>
            <a:off x="956476" y="6358185"/>
            <a:ext cx="11235524" cy="338554"/>
          </a:xfrm>
          <a:prstGeom prst="rect">
            <a:avLst/>
          </a:prstGeom>
        </p:spPr>
        <p:txBody>
          <a:bodyPr wrap="square">
            <a:spAutoFit/>
          </a:bodyPr>
          <a:lstStyle/>
          <a:p>
            <a:r>
              <a:rPr lang="en-US" sz="1600"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Undergraduate Research informational Meeting,  November 12</a:t>
            </a:r>
            <a:r>
              <a:rPr lang="en-US" sz="1600" baseline="30000" dirty="0" smtClean="0">
                <a:solidFill>
                  <a:schemeClr val="accent1">
                    <a:lumMod val="20000"/>
                    <a:lumOff val="80000"/>
                  </a:schemeClr>
                </a:solidFill>
                <a:latin typeface="Arial" panose="020B0604020202020204" pitchFamily="34" charset="0"/>
                <a:cs typeface="Arial" panose="020B0604020202020204" pitchFamily="34" charset="0"/>
              </a:rPr>
              <a:t>th</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2018</a:t>
            </a:r>
            <a:endParaRPr lang="en-US" sz="160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9" name="Picture 2" descr="nsflogotran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a:pPr/>
              <a:t>12-Nov-18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a:pPr/>
              <a:t>12-Nov-18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12-Nov-18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12-Nov-18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a:pPr/>
              <a:t>12-Nov-18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a:pPr/>
              <a:t>12-Nov-18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a:pPr/>
              <a:t>12-Nov-18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a:pPr/>
              <a:t>12-Nov-18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18.tif"/><Relationship Id="rId5" Type="http://schemas.openxmlformats.org/officeDocument/2006/relationships/diagramLayout" Target="../diagrams/layout3.xml"/><Relationship Id="rId10" Type="http://schemas.openxmlformats.org/officeDocument/2006/relationships/image" Target="../media/image17.tif"/><Relationship Id="rId4" Type="http://schemas.openxmlformats.org/officeDocument/2006/relationships/diagramData" Target="../diagrams/data3.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13" name="Rectangle 12"/>
          <p:cNvSpPr/>
          <p:nvPr/>
        </p:nvSpPr>
        <p:spPr>
          <a:xfrm>
            <a:off x="0" y="-32216"/>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9220200" y="609600"/>
            <a:ext cx="2971800" cy="57531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bg1"/>
              </a:solidFill>
            </a:endParaRPr>
          </a:p>
        </p:txBody>
      </p:sp>
      <p:sp>
        <p:nvSpPr>
          <p:cNvPr id="14" name="Rectangle 13"/>
          <p:cNvSpPr/>
          <p:nvPr/>
        </p:nvSpPr>
        <p:spPr>
          <a:xfrm>
            <a:off x="507999" y="515912"/>
            <a:ext cx="9557881" cy="5369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nsflogo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984" y="4029535"/>
            <a:ext cx="1648945" cy="16489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conn-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2080" y="426720"/>
            <a:ext cx="1040710" cy="10407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Αποτέλεσμα εικόνας για UNIVERSITY OF WISCONSIN LOGO"/>
          <p:cNvPicPr>
            <a:picLocks noChangeAspect="1" noChangeArrowheads="1"/>
          </p:cNvPicPr>
          <p:nvPr/>
        </p:nvPicPr>
        <p:blipFill rotWithShape="1">
          <a:blip r:embed="rId5">
            <a:extLst>
              <a:ext uri="{28A0092B-C50C-407E-A947-70E740481C1C}">
                <a14:useLocalDpi xmlns:a14="http://schemas.microsoft.com/office/drawing/2010/main" val="0"/>
              </a:ext>
            </a:extLst>
          </a:blip>
          <a:srcRect l="14588" t="14724" r="16666" b="12146"/>
          <a:stretch/>
        </p:blipFill>
        <p:spPr bwMode="auto">
          <a:xfrm>
            <a:off x="10209316" y="1655925"/>
            <a:ext cx="1675864" cy="11884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niv-of-oklaho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6846" y="303282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FPR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06846" y="4925271"/>
            <a:ext cx="1428749" cy="74059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842216" y="1306347"/>
            <a:ext cx="9030654" cy="2431435"/>
          </a:xfrm>
          <a:prstGeom prst="rect">
            <a:avLst/>
          </a:prstGeom>
        </p:spPr>
        <p:txBody>
          <a:bodyPr wrap="square">
            <a:spAutoFit/>
          </a:bodyPr>
          <a:lstStyle/>
          <a:p>
            <a:pPr algn="ctr"/>
            <a:r>
              <a:rPr lang="en-US" sz="4800" b="1" u="sng" dirty="0">
                <a:solidFill>
                  <a:schemeClr val="bg1"/>
                </a:solidFill>
                <a:latin typeface="Baskerville Old Face" charset="0"/>
                <a:ea typeface="Baskerville Old Face" charset="0"/>
                <a:cs typeface="Baskerville Old Face" charset="0"/>
              </a:rPr>
              <a:t>PIRE: Taming Water in Ethiopia</a:t>
            </a:r>
            <a:r>
              <a:rPr lang="en-US" sz="3600" dirty="0">
                <a:solidFill>
                  <a:schemeClr val="bg1"/>
                </a:solidFill>
                <a:latin typeface="Baskerville Old Face" charset="0"/>
                <a:ea typeface="Baskerville Old Face" charset="0"/>
                <a:cs typeface="Baskerville Old Face" charset="0"/>
              </a:rPr>
              <a:t/>
            </a:r>
            <a:br>
              <a:rPr lang="en-US" sz="3600" dirty="0">
                <a:solidFill>
                  <a:schemeClr val="bg1"/>
                </a:solidFill>
                <a:latin typeface="Baskerville Old Face" charset="0"/>
                <a:ea typeface="Baskerville Old Face" charset="0"/>
                <a:cs typeface="Baskerville Old Face" charset="0"/>
              </a:rPr>
            </a:br>
            <a:r>
              <a:rPr lang="en-US" sz="4000" dirty="0">
                <a:solidFill>
                  <a:schemeClr val="bg1"/>
                </a:solidFill>
                <a:latin typeface="Baskerville Old Face" charset="0"/>
                <a:ea typeface="Baskerville Old Face" charset="0"/>
                <a:cs typeface="Baskerville Old Face" charset="0"/>
              </a:rPr>
              <a:t/>
            </a:r>
            <a:br>
              <a:rPr lang="en-US" sz="4000" dirty="0">
                <a:solidFill>
                  <a:schemeClr val="bg1"/>
                </a:solidFill>
                <a:latin typeface="Baskerville Old Face" charset="0"/>
                <a:ea typeface="Baskerville Old Face" charset="0"/>
                <a:cs typeface="Baskerville Old Face" charset="0"/>
              </a:rPr>
            </a:br>
            <a:r>
              <a:rPr lang="en-US" sz="3200" dirty="0">
                <a:solidFill>
                  <a:schemeClr val="bg1"/>
                </a:solidFill>
                <a:latin typeface="Baskerville Old Face" charset="0"/>
                <a:ea typeface="Baskerville Old Face" charset="0"/>
                <a:cs typeface="Baskerville Old Face" charset="0"/>
              </a:rPr>
              <a:t>An Interdisciplinary Approach to Improve Human Security in a Water-Dependent Emerging Region</a:t>
            </a:r>
          </a:p>
        </p:txBody>
      </p:sp>
      <p:pic>
        <p:nvPicPr>
          <p:cNvPr id="18" name="Picture 17"/>
          <p:cNvPicPr>
            <a:picLocks noChangeAspect="1"/>
          </p:cNvPicPr>
          <p:nvPr/>
        </p:nvPicPr>
        <p:blipFill>
          <a:blip r:embed="rId8"/>
          <a:stretch>
            <a:fillRect/>
          </a:stretch>
        </p:blipFill>
        <p:spPr>
          <a:xfrm>
            <a:off x="1" y="6223142"/>
            <a:ext cx="12192000" cy="668976"/>
          </a:xfrm>
          <a:prstGeom prst="rect">
            <a:avLst/>
          </a:prstGeom>
        </p:spPr>
      </p:pic>
      <p:sp>
        <p:nvSpPr>
          <p:cNvPr id="20" name="Rectangle 19"/>
          <p:cNvSpPr/>
          <p:nvPr/>
        </p:nvSpPr>
        <p:spPr>
          <a:xfrm>
            <a:off x="956476" y="6358185"/>
            <a:ext cx="11235524" cy="338554"/>
          </a:xfrm>
          <a:prstGeom prst="rect">
            <a:avLst/>
          </a:prstGeom>
        </p:spPr>
        <p:txBody>
          <a:bodyPr wrap="square">
            <a:spAutoFit/>
          </a:bodyPr>
          <a:lstStyle/>
          <a:p>
            <a:r>
              <a:rPr lang="en-US" sz="1600"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Undergraduate Research informational Meeting,  November 12</a:t>
            </a:r>
            <a:r>
              <a:rPr lang="en-US" sz="1600" baseline="30000" dirty="0" smtClean="0">
                <a:solidFill>
                  <a:schemeClr val="accent1">
                    <a:lumMod val="20000"/>
                    <a:lumOff val="80000"/>
                  </a:schemeClr>
                </a:solidFill>
                <a:latin typeface="Arial" panose="020B0604020202020204" pitchFamily="34" charset="0"/>
                <a:cs typeface="Arial" panose="020B0604020202020204" pitchFamily="34" charset="0"/>
              </a:rPr>
              <a:t>th</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2018</a:t>
            </a:r>
            <a:endParaRPr lang="en-US" sz="160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21" name="Picture 2" descr="nsflogo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037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Baskerville Old Face" charset="0"/>
                <a:ea typeface="Baskerville Old Face" charset="0"/>
                <a:cs typeface="Baskerville Old Face" charset="0"/>
              </a:rPr>
              <a:t>Engineering Research Highlights </a:t>
            </a:r>
            <a:endParaRPr lang="en-US" sz="4400" b="1"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2"/>
          <a:stretch>
            <a:fillRect/>
          </a:stretch>
        </p:blipFill>
        <p:spPr>
          <a:xfrm>
            <a:off x="1" y="-53927"/>
            <a:ext cx="12192000" cy="66897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039" y="823011"/>
            <a:ext cx="6339104" cy="3406028"/>
          </a:xfrm>
          <a:prstGeom prst="rect">
            <a:avLst/>
          </a:prstGeom>
        </p:spPr>
      </p:pic>
      <p:sp>
        <p:nvSpPr>
          <p:cNvPr id="12" name="TextBox 11"/>
          <p:cNvSpPr txBox="1"/>
          <p:nvPr/>
        </p:nvSpPr>
        <p:spPr>
          <a:xfrm>
            <a:off x="3984253" y="4401581"/>
            <a:ext cx="3935737" cy="1605080"/>
          </a:xfrm>
          <a:prstGeom prst="rect">
            <a:avLst/>
          </a:prstGeom>
          <a:noFill/>
        </p:spPr>
        <p:txBody>
          <a:bodyPr wrap="square" rtlCol="0">
            <a:spAutoFit/>
          </a:bodyPr>
          <a:lstStyle/>
          <a:p>
            <a:pPr marL="285750" indent="-285750">
              <a:buFont typeface="Arial" charset="0"/>
              <a:buChar char="•"/>
            </a:pPr>
            <a:r>
              <a:rPr lang="en-US" sz="2400" dirty="0" smtClean="0">
                <a:solidFill>
                  <a:schemeClr val="tx1">
                    <a:lumMod val="65000"/>
                    <a:lumOff val="35000"/>
                  </a:schemeClr>
                </a:solidFill>
                <a:latin typeface="Baskerville Old Face" charset="0"/>
                <a:ea typeface="Baskerville Old Face" charset="0"/>
                <a:cs typeface="Baskerville Old Face" charset="0"/>
              </a:rPr>
              <a:t>Integrated Modeling Framework</a:t>
            </a:r>
          </a:p>
          <a:p>
            <a:pPr marL="285750" indent="-285750">
              <a:buFont typeface="Arial" charset="0"/>
              <a:buChar char="•"/>
            </a:pPr>
            <a:r>
              <a:rPr lang="en-US" sz="2400" dirty="0" smtClean="0">
                <a:solidFill>
                  <a:schemeClr val="tx1">
                    <a:lumMod val="65000"/>
                    <a:lumOff val="35000"/>
                  </a:schemeClr>
                </a:solidFill>
                <a:latin typeface="Baskerville Old Face" charset="0"/>
                <a:ea typeface="Baskerville Old Face" charset="0"/>
                <a:cs typeface="Baskerville Old Face" charset="0"/>
              </a:rPr>
              <a:t>Seasonal Forecasts</a:t>
            </a:r>
          </a:p>
          <a:p>
            <a:pPr marL="285750" indent="-285750">
              <a:buFont typeface="Arial" charset="0"/>
              <a:buChar char="•"/>
            </a:pPr>
            <a:r>
              <a:rPr lang="en-US" sz="2400" dirty="0" smtClean="0">
                <a:solidFill>
                  <a:schemeClr val="tx1">
                    <a:lumMod val="65000"/>
                    <a:lumOff val="35000"/>
                  </a:schemeClr>
                </a:solidFill>
                <a:latin typeface="Baskerville Old Face" charset="0"/>
                <a:ea typeface="Baskerville Old Face" charset="0"/>
                <a:cs typeface="Baskerville Old Face" charset="0"/>
              </a:rPr>
              <a:t>Watershed Modeling</a:t>
            </a:r>
            <a:endParaRPr lang="en-US" sz="2400" dirty="0">
              <a:solidFill>
                <a:schemeClr val="tx1">
                  <a:lumMod val="65000"/>
                  <a:lumOff val="35000"/>
                </a:schemeClr>
              </a:solidFill>
              <a:latin typeface="Baskerville Old Face" charset="0"/>
              <a:ea typeface="Baskerville Old Face" charset="0"/>
              <a:cs typeface="Baskerville Old Face" charset="0"/>
            </a:endParaRPr>
          </a:p>
        </p:txBody>
      </p:sp>
      <p:sp>
        <p:nvSpPr>
          <p:cNvPr id="13" name="TextBox 12"/>
          <p:cNvSpPr txBox="1"/>
          <p:nvPr/>
        </p:nvSpPr>
        <p:spPr>
          <a:xfrm>
            <a:off x="7513591" y="4437001"/>
            <a:ext cx="3916409" cy="1569660"/>
          </a:xfrm>
          <a:prstGeom prst="rect">
            <a:avLst/>
          </a:prstGeom>
          <a:noFill/>
        </p:spPr>
        <p:txBody>
          <a:bodyPr wrap="square" rtlCol="0">
            <a:spAutoFit/>
          </a:bodyPr>
          <a:lstStyle/>
          <a:p>
            <a:pPr marL="342900" indent="-342900">
              <a:buFont typeface="Arial" charset="0"/>
              <a:buChar char="•"/>
            </a:pPr>
            <a:r>
              <a:rPr lang="en-US" sz="2400" dirty="0" smtClean="0">
                <a:solidFill>
                  <a:schemeClr val="tx1">
                    <a:lumMod val="65000"/>
                    <a:lumOff val="35000"/>
                  </a:schemeClr>
                </a:solidFill>
                <a:latin typeface="Baskerville Old Face" charset="0"/>
                <a:ea typeface="Baskerville Old Face" charset="0"/>
                <a:cs typeface="Baskerville Old Face" charset="0"/>
              </a:rPr>
              <a:t>Groundwater Modeling</a:t>
            </a:r>
          </a:p>
          <a:p>
            <a:pPr marL="342900" indent="-342900">
              <a:buFont typeface="Arial" charset="0"/>
              <a:buChar char="•"/>
            </a:pPr>
            <a:r>
              <a:rPr lang="en-US" sz="2400" dirty="0" smtClean="0">
                <a:solidFill>
                  <a:schemeClr val="tx1">
                    <a:lumMod val="65000"/>
                    <a:lumOff val="35000"/>
                  </a:schemeClr>
                </a:solidFill>
                <a:latin typeface="Baskerville Old Face" charset="0"/>
                <a:ea typeface="Baskerville Old Face" charset="0"/>
                <a:cs typeface="Baskerville Old Face" charset="0"/>
              </a:rPr>
              <a:t>Crop Yield Modeling</a:t>
            </a:r>
          </a:p>
          <a:p>
            <a:pPr marL="342900" indent="-342900">
              <a:buFont typeface="Arial" charset="0"/>
              <a:buChar char="•"/>
            </a:pPr>
            <a:r>
              <a:rPr lang="en-US" sz="2400" dirty="0" smtClean="0">
                <a:solidFill>
                  <a:schemeClr val="tx1">
                    <a:lumMod val="65000"/>
                    <a:lumOff val="35000"/>
                  </a:schemeClr>
                </a:solidFill>
                <a:latin typeface="Baskerville Old Face" charset="0"/>
                <a:ea typeface="Baskerville Old Face" charset="0"/>
                <a:cs typeface="Baskerville Old Face" charset="0"/>
              </a:rPr>
              <a:t>Citizen Science Initiative for Data Collection</a:t>
            </a:r>
            <a:endParaRPr lang="en-US" sz="2400" dirty="0">
              <a:solidFill>
                <a:schemeClr val="tx1">
                  <a:lumMod val="65000"/>
                  <a:lumOff val="35000"/>
                </a:schemeClr>
              </a:solidFill>
              <a:latin typeface="Baskerville Old Face" charset="0"/>
              <a:ea typeface="Baskerville Old Face" charset="0"/>
              <a:cs typeface="Baskerville Old Face" charset="0"/>
            </a:endParaRPr>
          </a:p>
        </p:txBody>
      </p:sp>
    </p:spTree>
    <p:extLst>
      <p:ext uri="{BB962C8B-B14F-4D97-AF65-F5344CB8AC3E}">
        <p14:creationId xmlns:p14="http://schemas.microsoft.com/office/powerpoint/2010/main" val="1758114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787590" y="615048"/>
            <a:ext cx="849912" cy="5608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2779" y="1095749"/>
            <a:ext cx="2947482" cy="4601183"/>
          </a:xfrm>
        </p:spPr>
        <p:txBody>
          <a:bodyPr>
            <a:normAutofit/>
          </a:bodyPr>
          <a:lstStyle/>
          <a:p>
            <a:pPr algn="ctr"/>
            <a:r>
              <a:rPr lang="en-US" sz="4400" b="1" dirty="0" smtClean="0">
                <a:latin typeface="Baskerville Old Face" charset="0"/>
                <a:ea typeface="Baskerville Old Face" charset="0"/>
                <a:cs typeface="Baskerville Old Face" charset="0"/>
              </a:rPr>
              <a:t>Research Highlights</a:t>
            </a:r>
            <a:r>
              <a:rPr lang="en-US" sz="2800" dirty="0" smtClean="0">
                <a:latin typeface="Baskerville Old Face" charset="0"/>
                <a:ea typeface="Baskerville Old Face" charset="0"/>
                <a:cs typeface="Baskerville Old Face" charset="0"/>
              </a:rPr>
              <a:t/>
            </a:r>
            <a:br>
              <a:rPr lang="en-US" sz="2800" dirty="0" smtClean="0">
                <a:latin typeface="Baskerville Old Face" charset="0"/>
                <a:ea typeface="Baskerville Old Face" charset="0"/>
                <a:cs typeface="Baskerville Old Face" charset="0"/>
              </a:rPr>
            </a:br>
            <a:r>
              <a:rPr lang="en-US" sz="2800" dirty="0" smtClean="0">
                <a:latin typeface="Baskerville Old Face" charset="0"/>
                <a:ea typeface="Baskerville Old Face" charset="0"/>
                <a:cs typeface="Baskerville Old Face" charset="0"/>
              </a:rPr>
              <a:t/>
            </a:r>
            <a:br>
              <a:rPr lang="en-US" sz="2800" dirty="0" smtClean="0">
                <a:latin typeface="Baskerville Old Face" charset="0"/>
                <a:ea typeface="Baskerville Old Face" charset="0"/>
                <a:cs typeface="Baskerville Old Face" charset="0"/>
              </a:rPr>
            </a:br>
            <a:r>
              <a:rPr lang="en-US" sz="2800" i="1" dirty="0">
                <a:latin typeface="Baskerville Old Face" charset="0"/>
                <a:ea typeface="Baskerville Old Face" charset="0"/>
                <a:cs typeface="Baskerville Old Face" charset="0"/>
              </a:rPr>
              <a:t>I</a:t>
            </a:r>
            <a:r>
              <a:rPr lang="en-US" sz="2800" i="1" dirty="0" smtClean="0">
                <a:latin typeface="Baskerville Old Face" charset="0"/>
                <a:ea typeface="Baskerville Old Face" charset="0"/>
                <a:cs typeface="Baskerville Old Face" charset="0"/>
              </a:rPr>
              <a:t>ntegration of watershed, groundwater and crop yield models</a:t>
            </a:r>
            <a:endParaRPr lang="en-US" sz="4400" b="1"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36" name="Content Placeholder 2"/>
          <p:cNvSpPr txBox="1">
            <a:spLocks/>
          </p:cNvSpPr>
          <p:nvPr/>
        </p:nvSpPr>
        <p:spPr>
          <a:xfrm>
            <a:off x="2828646" y="1929311"/>
            <a:ext cx="2128888" cy="730413"/>
          </a:xfrm>
          <a:prstGeom prst="rect">
            <a:avLst/>
          </a:prstGeom>
          <a:ln w="38100"/>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dirty="0" smtClean="0">
                <a:solidFill>
                  <a:prstClr val="black"/>
                </a:solidFill>
                <a:latin typeface="Baskerville Old Face" charset="0"/>
                <a:ea typeface="Baskerville Old Face" charset="0"/>
                <a:cs typeface="Baskerville Old Face" charset="0"/>
              </a:rPr>
              <a:t>Watershed </a:t>
            </a:r>
            <a:r>
              <a:rPr lang="en-US" sz="2000" dirty="0">
                <a:solidFill>
                  <a:prstClr val="black"/>
                </a:solidFill>
                <a:latin typeface="Baskerville Old Face" charset="0"/>
                <a:ea typeface="Baskerville Old Face" charset="0"/>
                <a:cs typeface="Baskerville Old Face" charset="0"/>
              </a:rPr>
              <a:t>Model</a:t>
            </a:r>
          </a:p>
        </p:txBody>
      </p:sp>
      <p:sp>
        <p:nvSpPr>
          <p:cNvPr id="37" name="Rectangle 36"/>
          <p:cNvSpPr/>
          <p:nvPr/>
        </p:nvSpPr>
        <p:spPr>
          <a:xfrm>
            <a:off x="2391731" y="970448"/>
            <a:ext cx="2940160" cy="400110"/>
          </a:xfrm>
          <a:prstGeom prst="rect">
            <a:avLst/>
          </a:prstGeom>
        </p:spPr>
        <p:txBody>
          <a:bodyPr wrap="square">
            <a:spAutoFit/>
          </a:bodyPr>
          <a:lstStyle/>
          <a:p>
            <a:pPr algn="ctr" defTabSz="457200"/>
            <a:r>
              <a:rPr lang="en-US" sz="2000" dirty="0">
                <a:solidFill>
                  <a:prstClr val="black"/>
                </a:solidFill>
                <a:latin typeface="Baskerville Old Face" charset="0"/>
                <a:ea typeface="Baskerville Old Face" charset="0"/>
                <a:cs typeface="Baskerville Old Face" charset="0"/>
              </a:rPr>
              <a:t>Seasonal Forecasts</a:t>
            </a:r>
          </a:p>
        </p:txBody>
      </p:sp>
      <p:sp>
        <p:nvSpPr>
          <p:cNvPr id="38" name="Right Arrow 37"/>
          <p:cNvSpPr/>
          <p:nvPr/>
        </p:nvSpPr>
        <p:spPr>
          <a:xfrm rot="5400000">
            <a:off x="3627951" y="1484765"/>
            <a:ext cx="444993" cy="27022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a:solidFill>
                <a:prstClr val="white"/>
              </a:solidFill>
            </a:endParaRPr>
          </a:p>
        </p:txBody>
      </p:sp>
      <p:sp>
        <p:nvSpPr>
          <p:cNvPr id="39" name="Rectangle 38"/>
          <p:cNvSpPr/>
          <p:nvPr/>
        </p:nvSpPr>
        <p:spPr>
          <a:xfrm>
            <a:off x="2802028" y="3332065"/>
            <a:ext cx="2005395" cy="1323439"/>
          </a:xfrm>
          <a:prstGeom prst="rect">
            <a:avLst/>
          </a:prstGeom>
        </p:spPr>
        <p:txBody>
          <a:bodyPr wrap="square">
            <a:spAutoFit/>
          </a:bodyPr>
          <a:lstStyle/>
          <a:p>
            <a:pPr marL="342900" indent="-342900" defTabSz="457200">
              <a:buFontTx/>
              <a:buAutoNum type="arabicPeriod"/>
            </a:pPr>
            <a:r>
              <a:rPr lang="en-US" sz="2000" dirty="0">
                <a:solidFill>
                  <a:schemeClr val="accent4">
                    <a:lumMod val="75000"/>
                  </a:schemeClr>
                </a:solidFill>
                <a:latin typeface="Baskerville Old Face" charset="0"/>
                <a:ea typeface="Baskerville Old Face" charset="0"/>
                <a:cs typeface="Baskerville Old Face" charset="0"/>
              </a:rPr>
              <a:t>Recharge Rates</a:t>
            </a:r>
          </a:p>
          <a:p>
            <a:pPr marL="342900" indent="-342900" defTabSz="457200">
              <a:buFontTx/>
              <a:buAutoNum type="arabicPeriod"/>
            </a:pPr>
            <a:r>
              <a:rPr lang="en-US" sz="2000" dirty="0" smtClean="0">
                <a:solidFill>
                  <a:schemeClr val="accent4">
                    <a:lumMod val="75000"/>
                  </a:schemeClr>
                </a:solidFill>
                <a:latin typeface="Baskerville Old Face" charset="0"/>
                <a:ea typeface="Baskerville Old Face" charset="0"/>
                <a:cs typeface="Baskerville Old Face" charset="0"/>
              </a:rPr>
              <a:t>Soil </a:t>
            </a:r>
            <a:r>
              <a:rPr lang="en-US" sz="2000" dirty="0">
                <a:solidFill>
                  <a:schemeClr val="accent4">
                    <a:lumMod val="75000"/>
                  </a:schemeClr>
                </a:solidFill>
                <a:latin typeface="Baskerville Old Face" charset="0"/>
                <a:ea typeface="Baskerville Old Face" charset="0"/>
                <a:cs typeface="Baskerville Old Face" charset="0"/>
              </a:rPr>
              <a:t>Moisture</a:t>
            </a:r>
          </a:p>
          <a:p>
            <a:pPr marL="342900" indent="-342900" defTabSz="457200">
              <a:buFontTx/>
              <a:buAutoNum type="arabicPeriod"/>
            </a:pPr>
            <a:r>
              <a:rPr lang="en-US" sz="2000" dirty="0">
                <a:solidFill>
                  <a:schemeClr val="accent4">
                    <a:lumMod val="75000"/>
                  </a:schemeClr>
                </a:solidFill>
                <a:latin typeface="Baskerville Old Face" charset="0"/>
                <a:ea typeface="Baskerville Old Face" charset="0"/>
                <a:cs typeface="Baskerville Old Face" charset="0"/>
              </a:rPr>
              <a:t>Streamflows</a:t>
            </a:r>
          </a:p>
        </p:txBody>
      </p:sp>
      <p:sp>
        <p:nvSpPr>
          <p:cNvPr id="40" name="Right Arrow 39"/>
          <p:cNvSpPr/>
          <p:nvPr/>
        </p:nvSpPr>
        <p:spPr>
          <a:xfrm rot="5400000">
            <a:off x="3600544" y="2811928"/>
            <a:ext cx="457302" cy="3329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a:solidFill>
                <a:prstClr val="white"/>
              </a:solidFill>
            </a:endParaRPr>
          </a:p>
        </p:txBody>
      </p:sp>
      <p:sp>
        <p:nvSpPr>
          <p:cNvPr id="41" name="Rectangle 40"/>
          <p:cNvSpPr/>
          <p:nvPr/>
        </p:nvSpPr>
        <p:spPr>
          <a:xfrm>
            <a:off x="2841301" y="3342194"/>
            <a:ext cx="1877336" cy="126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2" name="Rectangle 41"/>
          <p:cNvSpPr/>
          <p:nvPr/>
        </p:nvSpPr>
        <p:spPr>
          <a:xfrm>
            <a:off x="7834592" y="3186458"/>
            <a:ext cx="2418687" cy="1938992"/>
          </a:xfrm>
          <a:prstGeom prst="rect">
            <a:avLst/>
          </a:prstGeom>
        </p:spPr>
        <p:txBody>
          <a:bodyPr wrap="square">
            <a:spAutoFit/>
          </a:bodyPr>
          <a:lstStyle/>
          <a:p>
            <a:pPr marL="457200" indent="-457200" defTabSz="457200">
              <a:buFontTx/>
              <a:buAutoNum type="arabicPeriod"/>
            </a:pPr>
            <a:r>
              <a:rPr lang="en-US" sz="2000" dirty="0">
                <a:solidFill>
                  <a:schemeClr val="accent4">
                    <a:lumMod val="75000"/>
                  </a:schemeClr>
                </a:solidFill>
                <a:latin typeface="Baskerville Old Face" charset="0"/>
                <a:ea typeface="Baskerville Old Face" charset="0"/>
                <a:cs typeface="Baskerville Old Face" charset="0"/>
              </a:rPr>
              <a:t>Lake Levels</a:t>
            </a:r>
          </a:p>
          <a:p>
            <a:pPr marL="457200" indent="-457200" defTabSz="457200">
              <a:buFontTx/>
              <a:buAutoNum type="arabicPeriod"/>
            </a:pPr>
            <a:r>
              <a:rPr lang="en-US" sz="2000" dirty="0">
                <a:solidFill>
                  <a:schemeClr val="accent4">
                    <a:lumMod val="75000"/>
                  </a:schemeClr>
                </a:solidFill>
                <a:latin typeface="Baskerville Old Face" charset="0"/>
                <a:ea typeface="Baskerville Old Face" charset="0"/>
                <a:cs typeface="Baskerville Old Face" charset="0"/>
              </a:rPr>
              <a:t>Groundwater Levels</a:t>
            </a:r>
          </a:p>
          <a:p>
            <a:pPr marL="457200" indent="-457200" defTabSz="457200">
              <a:buFontTx/>
              <a:buAutoNum type="arabicPeriod"/>
            </a:pPr>
            <a:r>
              <a:rPr lang="en-US" sz="2000" dirty="0">
                <a:solidFill>
                  <a:schemeClr val="accent4">
                    <a:lumMod val="75000"/>
                  </a:schemeClr>
                </a:solidFill>
                <a:latin typeface="Baskerville Old Face" charset="0"/>
                <a:ea typeface="Baskerville Old Face" charset="0"/>
                <a:cs typeface="Baskerville Old Face" charset="0"/>
              </a:rPr>
              <a:t>Soil moisture dynamics</a:t>
            </a:r>
          </a:p>
          <a:p>
            <a:pPr defTabSz="457200"/>
            <a:endParaRPr lang="en-US" sz="2000" dirty="0">
              <a:solidFill>
                <a:schemeClr val="accent4">
                  <a:lumMod val="75000"/>
                </a:schemeClr>
              </a:solidFill>
              <a:latin typeface="Baskerville Old Face" charset="0"/>
              <a:ea typeface="Baskerville Old Face" charset="0"/>
              <a:cs typeface="Baskerville Old Face" charset="0"/>
            </a:endParaRPr>
          </a:p>
        </p:txBody>
      </p:sp>
      <p:sp>
        <p:nvSpPr>
          <p:cNvPr id="43" name="Content Placeholder 2"/>
          <p:cNvSpPr txBox="1">
            <a:spLocks/>
          </p:cNvSpPr>
          <p:nvPr/>
        </p:nvSpPr>
        <p:spPr>
          <a:xfrm>
            <a:off x="5331891" y="3616197"/>
            <a:ext cx="1843131" cy="910289"/>
          </a:xfrm>
          <a:prstGeom prst="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a:solidFill>
                  <a:prstClr val="black"/>
                </a:solidFill>
                <a:latin typeface="Baskerville Old Face" charset="0"/>
                <a:ea typeface="Baskerville Old Face" charset="0"/>
                <a:cs typeface="Baskerville Old Face" charset="0"/>
              </a:rPr>
              <a:t>Groundwater </a:t>
            </a:r>
          </a:p>
          <a:p>
            <a:pPr marL="0" indent="0" algn="ctr">
              <a:buFont typeface="Arial"/>
              <a:buNone/>
            </a:pPr>
            <a:r>
              <a:rPr lang="en-US" sz="2400" dirty="0">
                <a:solidFill>
                  <a:prstClr val="black"/>
                </a:solidFill>
                <a:latin typeface="Baskerville Old Face" charset="0"/>
                <a:ea typeface="Baskerville Old Face" charset="0"/>
                <a:cs typeface="Baskerville Old Face" charset="0"/>
              </a:rPr>
              <a:t>Model</a:t>
            </a:r>
          </a:p>
        </p:txBody>
      </p:sp>
      <p:sp>
        <p:nvSpPr>
          <p:cNvPr id="44" name="Right Arrow 43"/>
          <p:cNvSpPr/>
          <p:nvPr/>
        </p:nvSpPr>
        <p:spPr>
          <a:xfrm>
            <a:off x="7242973" y="3936244"/>
            <a:ext cx="486296" cy="28744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457200"/>
            <a:endParaRPr lang="en-US" sz="1350">
              <a:solidFill>
                <a:prstClr val="white"/>
              </a:solidFill>
            </a:endParaRPr>
          </a:p>
        </p:txBody>
      </p:sp>
      <p:sp>
        <p:nvSpPr>
          <p:cNvPr id="45" name="Right Arrow 44"/>
          <p:cNvSpPr/>
          <p:nvPr/>
        </p:nvSpPr>
        <p:spPr>
          <a:xfrm>
            <a:off x="4758010" y="3947072"/>
            <a:ext cx="522624" cy="2836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a:solidFill>
                <a:prstClr val="white"/>
              </a:solidFill>
            </a:endParaRPr>
          </a:p>
        </p:txBody>
      </p:sp>
      <p:sp>
        <p:nvSpPr>
          <p:cNvPr id="47" name="Right Arrow 46"/>
          <p:cNvSpPr/>
          <p:nvPr/>
        </p:nvSpPr>
        <p:spPr>
          <a:xfrm rot="18934215">
            <a:off x="7334521" y="5209935"/>
            <a:ext cx="1225600" cy="251611"/>
          </a:xfrm>
          <a:prstGeom prst="rightArrow">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350">
              <a:solidFill>
                <a:srgbClr val="27CED7">
                  <a:lumMod val="75000"/>
                </a:srgbClr>
              </a:solidFill>
            </a:endParaRPr>
          </a:p>
        </p:txBody>
      </p:sp>
      <p:sp>
        <p:nvSpPr>
          <p:cNvPr id="48" name="Rectangle 47"/>
          <p:cNvSpPr/>
          <p:nvPr/>
        </p:nvSpPr>
        <p:spPr>
          <a:xfrm rot="18905715">
            <a:off x="7620294" y="5327038"/>
            <a:ext cx="1152430" cy="369332"/>
          </a:xfrm>
          <a:prstGeom prst="rect">
            <a:avLst/>
          </a:prstGeom>
        </p:spPr>
        <p:txBody>
          <a:bodyPr wrap="none">
            <a:spAutoFit/>
          </a:bodyPr>
          <a:lstStyle/>
          <a:p>
            <a:pPr algn="ctr" defTabSz="457200"/>
            <a:r>
              <a:rPr lang="en-US" dirty="0">
                <a:solidFill>
                  <a:srgbClr val="C00000"/>
                </a:solidFill>
                <a:ea typeface="Calibri" panose="020F0502020204030204" pitchFamily="34" charset="0"/>
                <a:cs typeface="Times New Roman" panose="02020603050405020304" pitchFamily="18" charset="0"/>
              </a:rPr>
              <a:t>Validation</a:t>
            </a:r>
          </a:p>
        </p:txBody>
      </p:sp>
      <p:sp>
        <p:nvSpPr>
          <p:cNvPr id="49" name="Right Arrow 48"/>
          <p:cNvSpPr/>
          <p:nvPr/>
        </p:nvSpPr>
        <p:spPr>
          <a:xfrm rot="16200000">
            <a:off x="5871622" y="4789176"/>
            <a:ext cx="635935" cy="204663"/>
          </a:xfrm>
          <a:prstGeom prst="rightArrow">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350">
              <a:solidFill>
                <a:srgbClr val="27CED7">
                  <a:lumMod val="75000"/>
                </a:srgbClr>
              </a:solidFill>
            </a:endParaRPr>
          </a:p>
        </p:txBody>
      </p:sp>
      <p:sp>
        <p:nvSpPr>
          <p:cNvPr id="50" name="Rectangle 49"/>
          <p:cNvSpPr/>
          <p:nvPr/>
        </p:nvSpPr>
        <p:spPr>
          <a:xfrm>
            <a:off x="6233605" y="4954898"/>
            <a:ext cx="1332865" cy="369332"/>
          </a:xfrm>
          <a:prstGeom prst="rect">
            <a:avLst/>
          </a:prstGeom>
        </p:spPr>
        <p:txBody>
          <a:bodyPr wrap="none">
            <a:spAutoFit/>
          </a:bodyPr>
          <a:lstStyle/>
          <a:p>
            <a:pPr algn="ctr" defTabSz="457200"/>
            <a:r>
              <a:rPr lang="en-US" dirty="0">
                <a:solidFill>
                  <a:srgbClr val="C00000"/>
                </a:solidFill>
                <a:ea typeface="Calibri" panose="020F0502020204030204" pitchFamily="34" charset="0"/>
                <a:cs typeface="Times New Roman" panose="02020603050405020304" pitchFamily="18" charset="0"/>
              </a:rPr>
              <a:t>Initialization</a:t>
            </a:r>
          </a:p>
        </p:txBody>
      </p:sp>
      <p:sp>
        <p:nvSpPr>
          <p:cNvPr id="51" name="Right Arrow 50"/>
          <p:cNvSpPr/>
          <p:nvPr/>
        </p:nvSpPr>
        <p:spPr>
          <a:xfrm rot="13496368">
            <a:off x="3683963" y="5096298"/>
            <a:ext cx="1397808" cy="226355"/>
          </a:xfrm>
          <a:prstGeom prst="rightArrow">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350">
              <a:solidFill>
                <a:srgbClr val="27CED7">
                  <a:lumMod val="75000"/>
                </a:srgbClr>
              </a:solidFill>
            </a:endParaRPr>
          </a:p>
        </p:txBody>
      </p:sp>
      <p:sp>
        <p:nvSpPr>
          <p:cNvPr id="52" name="Rectangle 51"/>
          <p:cNvSpPr/>
          <p:nvPr/>
        </p:nvSpPr>
        <p:spPr>
          <a:xfrm>
            <a:off x="7834592" y="3145531"/>
            <a:ext cx="2023263" cy="16176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3" name="Right Arrow 52"/>
          <p:cNvSpPr/>
          <p:nvPr/>
        </p:nvSpPr>
        <p:spPr>
          <a:xfrm>
            <a:off x="9921822" y="3984260"/>
            <a:ext cx="436780" cy="327199"/>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457200"/>
            <a:endParaRPr lang="en-US" sz="1350">
              <a:solidFill>
                <a:prstClr val="white"/>
              </a:solidFill>
            </a:endParaRPr>
          </a:p>
        </p:txBody>
      </p:sp>
      <p:sp>
        <p:nvSpPr>
          <p:cNvPr id="54" name="Rectangle 53"/>
          <p:cNvSpPr/>
          <p:nvPr/>
        </p:nvSpPr>
        <p:spPr>
          <a:xfrm>
            <a:off x="11342088" y="615049"/>
            <a:ext cx="849912" cy="5608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2"/>
          <p:cNvSpPr txBox="1">
            <a:spLocks/>
          </p:cNvSpPr>
          <p:nvPr/>
        </p:nvSpPr>
        <p:spPr>
          <a:xfrm>
            <a:off x="10416806" y="3580539"/>
            <a:ext cx="1723996" cy="993000"/>
          </a:xfrm>
          <a:prstGeom prst="rect">
            <a:avLst/>
          </a:prstGeom>
          <a:ln w="38100">
            <a:solidFill>
              <a:srgbClr val="F0840E"/>
            </a:solid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a:solidFill>
                  <a:prstClr val="black"/>
                </a:solidFill>
                <a:latin typeface="Baskerville Old Face" charset="0"/>
                <a:ea typeface="Baskerville Old Face" charset="0"/>
                <a:cs typeface="Baskerville Old Face" charset="0"/>
              </a:rPr>
              <a:t>Crop Yield </a:t>
            </a:r>
          </a:p>
          <a:p>
            <a:pPr marL="0" indent="0" algn="ctr">
              <a:buFont typeface="Arial"/>
              <a:buNone/>
            </a:pPr>
            <a:r>
              <a:rPr lang="en-US" sz="2400" dirty="0">
                <a:solidFill>
                  <a:prstClr val="black"/>
                </a:solidFill>
                <a:latin typeface="Baskerville Old Face" charset="0"/>
                <a:ea typeface="Baskerville Old Face" charset="0"/>
                <a:cs typeface="Baskerville Old Face" charset="0"/>
              </a:rPr>
              <a:t>Model</a:t>
            </a:r>
          </a:p>
        </p:txBody>
      </p:sp>
      <p:sp>
        <p:nvSpPr>
          <p:cNvPr id="57" name="TextBox 56"/>
          <p:cNvSpPr txBox="1"/>
          <p:nvPr/>
        </p:nvSpPr>
        <p:spPr>
          <a:xfrm>
            <a:off x="5948560" y="1633224"/>
            <a:ext cx="5301737" cy="646331"/>
          </a:xfrm>
          <a:prstGeom prst="rect">
            <a:avLst/>
          </a:prstGeom>
          <a:noFill/>
        </p:spPr>
        <p:txBody>
          <a:bodyPr wrap="square" rtlCol="0">
            <a:spAutoFit/>
          </a:bodyPr>
          <a:lstStyle/>
          <a:p>
            <a:pPr algn="ctr"/>
            <a:r>
              <a:rPr lang="en-US" sz="3600" u="sng" dirty="0" smtClean="0">
                <a:solidFill>
                  <a:schemeClr val="tx1">
                    <a:lumMod val="65000"/>
                    <a:lumOff val="35000"/>
                  </a:schemeClr>
                </a:solidFill>
                <a:latin typeface="Baskerville Old Face" charset="0"/>
                <a:ea typeface="Baskerville Old Face" charset="0"/>
                <a:cs typeface="Baskerville Old Face" charset="0"/>
              </a:rPr>
              <a:t>Forecasting Framework</a:t>
            </a:r>
            <a:endParaRPr lang="en-US" sz="3600" u="sng" dirty="0">
              <a:solidFill>
                <a:schemeClr val="tx1">
                  <a:lumMod val="65000"/>
                  <a:lumOff val="35000"/>
                </a:schemeClr>
              </a:solidFill>
              <a:latin typeface="Baskerville Old Face" charset="0"/>
              <a:ea typeface="Baskerville Old Face" charset="0"/>
              <a:cs typeface="Baskerville Old Face" charset="0"/>
            </a:endParaRPr>
          </a:p>
        </p:txBody>
      </p:sp>
      <p:sp>
        <p:nvSpPr>
          <p:cNvPr id="25" name="Content Placeholder 2"/>
          <p:cNvSpPr txBox="1">
            <a:spLocks/>
          </p:cNvSpPr>
          <p:nvPr/>
        </p:nvSpPr>
        <p:spPr>
          <a:xfrm>
            <a:off x="5327591" y="5469565"/>
            <a:ext cx="1723996" cy="447206"/>
          </a:xfrm>
          <a:prstGeom prst="rect">
            <a:avLst/>
          </a:prstGeom>
          <a:ln w="38100">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solidFill>
                  <a:prstClr val="black"/>
                </a:solidFill>
                <a:latin typeface="Baskerville Old Face" charset="0"/>
                <a:ea typeface="Baskerville Old Face" charset="0"/>
                <a:cs typeface="Baskerville Old Face" charset="0"/>
              </a:rPr>
              <a:t>Citizen Science data</a:t>
            </a:r>
            <a:endParaRPr lang="en-US" sz="1800" dirty="0">
              <a:solidFill>
                <a:prstClr val="black"/>
              </a:solidFill>
              <a:latin typeface="Baskerville Old Face" charset="0"/>
              <a:ea typeface="Baskerville Old Face" charset="0"/>
              <a:cs typeface="Baskerville Old Face" charset="0"/>
            </a:endParaRPr>
          </a:p>
        </p:txBody>
      </p:sp>
      <p:sp>
        <p:nvSpPr>
          <p:cNvPr id="26" name="Rectangle 25"/>
          <p:cNvSpPr/>
          <p:nvPr/>
        </p:nvSpPr>
        <p:spPr>
          <a:xfrm rot="2772167">
            <a:off x="3621650" y="5225410"/>
            <a:ext cx="1152430" cy="369332"/>
          </a:xfrm>
          <a:prstGeom prst="rect">
            <a:avLst/>
          </a:prstGeom>
        </p:spPr>
        <p:txBody>
          <a:bodyPr wrap="none">
            <a:spAutoFit/>
          </a:bodyPr>
          <a:lstStyle/>
          <a:p>
            <a:pPr algn="ctr" defTabSz="457200"/>
            <a:r>
              <a:rPr lang="en-US" dirty="0">
                <a:solidFill>
                  <a:srgbClr val="C00000"/>
                </a:solidFill>
                <a:ea typeface="Calibri" panose="020F0502020204030204" pitchFamily="34" charset="0"/>
                <a:cs typeface="Times New Roman" panose="02020603050405020304" pitchFamily="18" charset="0"/>
              </a:rPr>
              <a:t>Validation</a:t>
            </a:r>
          </a:p>
        </p:txBody>
      </p:sp>
    </p:spTree>
    <p:extLst>
      <p:ext uri="{BB962C8B-B14F-4D97-AF65-F5344CB8AC3E}">
        <p14:creationId xmlns:p14="http://schemas.microsoft.com/office/powerpoint/2010/main" val="1408297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Baskerville Old Face" charset="0"/>
                <a:ea typeface="Baskerville Old Face" charset="0"/>
                <a:cs typeface="Baskerville Old Face" charset="0"/>
              </a:rPr>
              <a:t>Research Highlights</a:t>
            </a:r>
            <a:r>
              <a:rPr lang="en-US" sz="2800" i="1" dirty="0" smtClean="0">
                <a:latin typeface="Baskerville Old Face" charset="0"/>
                <a:ea typeface="Baskerville Old Face" charset="0"/>
                <a:cs typeface="Baskerville Old Face" charset="0"/>
              </a:rPr>
              <a:t/>
            </a:r>
            <a:br>
              <a:rPr lang="en-US" sz="2800" i="1" dirty="0" smtClean="0">
                <a:latin typeface="Baskerville Old Face" charset="0"/>
                <a:ea typeface="Baskerville Old Face" charset="0"/>
                <a:cs typeface="Baskerville Old Face" charset="0"/>
              </a:rPr>
            </a:br>
            <a:r>
              <a:rPr lang="en-US" sz="2800" i="1" dirty="0">
                <a:latin typeface="Baskerville Old Face" charset="0"/>
                <a:ea typeface="Baskerville Old Face" charset="0"/>
                <a:cs typeface="Baskerville Old Face" charset="0"/>
              </a:rPr>
              <a:t/>
            </a:r>
            <a:br>
              <a:rPr lang="en-US" sz="2800" i="1" dirty="0">
                <a:latin typeface="Baskerville Old Face" charset="0"/>
                <a:ea typeface="Baskerville Old Face" charset="0"/>
                <a:cs typeface="Baskerville Old Face" charset="0"/>
              </a:rPr>
            </a:br>
            <a:r>
              <a:rPr lang="en-US" sz="2800" i="1" dirty="0" smtClean="0">
                <a:latin typeface="Baskerville Old Face" charset="0"/>
                <a:ea typeface="Baskerville Old Face" charset="0"/>
                <a:cs typeface="Baskerville Old Face" charset="0"/>
              </a:rPr>
              <a:t>Development and Evaluation of a Vector </a:t>
            </a:r>
            <a:r>
              <a:rPr lang="en-US" sz="2800" i="1" dirty="0" err="1" smtClean="0">
                <a:latin typeface="Baskerville Old Face" charset="0"/>
                <a:ea typeface="Baskerville Old Face" charset="0"/>
                <a:cs typeface="Baskerville Old Face" charset="0"/>
              </a:rPr>
              <a:t>Autoregression</a:t>
            </a:r>
            <a:r>
              <a:rPr lang="en-US" sz="2800" i="1" dirty="0" smtClean="0">
                <a:latin typeface="Baskerville Old Face" charset="0"/>
                <a:ea typeface="Baskerville Old Face" charset="0"/>
                <a:cs typeface="Baskerville Old Face" charset="0"/>
              </a:rPr>
              <a:t> Precipitation Prediction Model for the Blue Nile Basin, Ethiopia</a:t>
            </a:r>
            <a:endParaRPr lang="en-US" sz="2800" i="1"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3"/>
          <a:stretch>
            <a:fillRect/>
          </a:stretch>
        </p:blipFill>
        <p:spPr>
          <a:xfrm>
            <a:off x="1" y="-53927"/>
            <a:ext cx="12192000" cy="668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170" y="919655"/>
            <a:ext cx="6037734" cy="5004565"/>
          </a:xfrm>
          <a:prstGeom prst="rect">
            <a:avLst/>
          </a:prstGeom>
        </p:spPr>
      </p:pic>
      <p:sp>
        <p:nvSpPr>
          <p:cNvPr id="10" name="Rectangle 9"/>
          <p:cNvSpPr/>
          <p:nvPr/>
        </p:nvSpPr>
        <p:spPr>
          <a:xfrm>
            <a:off x="11342088" y="615049"/>
            <a:ext cx="849912" cy="5608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316277" y="2364655"/>
            <a:ext cx="2908851" cy="2308324"/>
          </a:xfrm>
          <a:prstGeom prst="rect">
            <a:avLst/>
          </a:prstGeom>
        </p:spPr>
        <p:txBody>
          <a:bodyPr wrap="square">
            <a:spAutoFit/>
          </a:bodyPr>
          <a:lstStyle/>
          <a:p>
            <a:pPr algn="ctr"/>
            <a:r>
              <a:rPr lang="en-US" sz="2400" b="1" dirty="0">
                <a:solidFill>
                  <a:schemeClr val="tx1">
                    <a:lumMod val="65000"/>
                    <a:lumOff val="35000"/>
                  </a:schemeClr>
                </a:solidFill>
                <a:latin typeface="Baskerville Old Face" charset="0"/>
                <a:ea typeface="Baskerville Old Face" charset="0"/>
                <a:cs typeface="Baskerville Old Face" charset="0"/>
              </a:rPr>
              <a:t>Objective</a:t>
            </a:r>
          </a:p>
          <a:p>
            <a:pPr algn="ctr"/>
            <a:r>
              <a:rPr lang="en-US" sz="2000" dirty="0">
                <a:solidFill>
                  <a:schemeClr val="tx1">
                    <a:lumMod val="65000"/>
                    <a:lumOff val="35000"/>
                  </a:schemeClr>
                </a:solidFill>
                <a:latin typeface="Baskerville Old Face" charset="0"/>
                <a:ea typeface="Baskerville Old Face" charset="0"/>
                <a:cs typeface="Baskerville Old Face" charset="0"/>
              </a:rPr>
              <a:t>Develop and evaluate </a:t>
            </a:r>
            <a:r>
              <a:rPr lang="en-US" sz="2000" dirty="0" smtClean="0">
                <a:solidFill>
                  <a:schemeClr val="tx1">
                    <a:lumMod val="65000"/>
                    <a:lumOff val="35000"/>
                  </a:schemeClr>
                </a:solidFill>
                <a:latin typeface="Baskerville Old Face" charset="0"/>
                <a:ea typeface="Baskerville Old Face" charset="0"/>
                <a:cs typeface="Baskerville Old Face" charset="0"/>
              </a:rPr>
              <a:t>models </a:t>
            </a:r>
            <a:r>
              <a:rPr lang="en-US" sz="2000" dirty="0">
                <a:solidFill>
                  <a:schemeClr val="tx1">
                    <a:lumMod val="65000"/>
                    <a:lumOff val="35000"/>
                  </a:schemeClr>
                </a:solidFill>
                <a:latin typeface="Baskerville Old Face" charset="0"/>
                <a:ea typeface="Baskerville Old Face" charset="0"/>
                <a:cs typeface="Baskerville Old Face" charset="0"/>
              </a:rPr>
              <a:t>to predict monthly precipitation across June-September at various scales in the Blue Nile Basin.  </a:t>
            </a:r>
          </a:p>
        </p:txBody>
      </p:sp>
    </p:spTree>
    <p:extLst>
      <p:ext uri="{BB962C8B-B14F-4D97-AF65-F5344CB8AC3E}">
        <p14:creationId xmlns:p14="http://schemas.microsoft.com/office/powerpoint/2010/main" val="1282776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53927"/>
            <a:ext cx="12192000" cy="668976"/>
          </a:xfrm>
          <a:prstGeom prst="rect">
            <a:avLst/>
          </a:prstGeom>
        </p:spPr>
      </p:pic>
      <p:sp>
        <p:nvSpPr>
          <p:cNvPr id="9" name="Title 1"/>
          <p:cNvSpPr>
            <a:spLocks noGrp="1"/>
          </p:cNvSpPr>
          <p:nvPr>
            <p:ph type="title"/>
          </p:nvPr>
        </p:nvSpPr>
        <p:spPr>
          <a:xfrm>
            <a:off x="252919" y="1123837"/>
            <a:ext cx="2947482" cy="4601183"/>
          </a:xfrm>
        </p:spPr>
        <p:txBody>
          <a:bodyPr>
            <a:normAutofit fontScale="90000"/>
          </a:bodyPr>
          <a:lstStyle/>
          <a:p>
            <a:pPr algn="ctr"/>
            <a:r>
              <a:rPr lang="en-US" sz="4400" dirty="0" smtClean="0">
                <a:solidFill>
                  <a:schemeClr val="bg1"/>
                </a:solidFill>
                <a:latin typeface="Baskerville Old Face" charset="0"/>
                <a:ea typeface="Baskerville Old Face" charset="0"/>
                <a:cs typeface="Baskerville Old Face" charset="0"/>
              </a:rPr>
              <a:t>Research Highlights</a:t>
            </a:r>
            <a:r>
              <a:rPr lang="en-US" sz="2800" i="1" dirty="0" smtClean="0">
                <a:solidFill>
                  <a:schemeClr val="bg1"/>
                </a:solidFill>
                <a:latin typeface="Baskerville Old Face" charset="0"/>
                <a:ea typeface="Baskerville Old Face" charset="0"/>
                <a:cs typeface="Baskerville Old Face" charset="0"/>
              </a:rPr>
              <a:t/>
            </a:r>
            <a:br>
              <a:rPr lang="en-US" sz="2800" i="1" dirty="0" smtClean="0">
                <a:solidFill>
                  <a:schemeClr val="bg1"/>
                </a:solidFill>
                <a:latin typeface="Baskerville Old Face" charset="0"/>
                <a:ea typeface="Baskerville Old Face" charset="0"/>
                <a:cs typeface="Baskerville Old Face" charset="0"/>
              </a:rPr>
            </a:br>
            <a:r>
              <a:rPr lang="en-US" sz="2800" i="1" dirty="0">
                <a:solidFill>
                  <a:schemeClr val="bg1"/>
                </a:solidFill>
                <a:latin typeface="Baskerville Old Face" charset="0"/>
                <a:ea typeface="Baskerville Old Face" charset="0"/>
                <a:cs typeface="Baskerville Old Face" charset="0"/>
              </a:rPr>
              <a:t/>
            </a:r>
            <a:br>
              <a:rPr lang="en-US" sz="2800" i="1" dirty="0">
                <a:solidFill>
                  <a:schemeClr val="bg1"/>
                </a:solidFill>
                <a:latin typeface="Baskerville Old Face" charset="0"/>
                <a:ea typeface="Baskerville Old Face" charset="0"/>
                <a:cs typeface="Baskerville Old Face" charset="0"/>
              </a:rPr>
            </a:br>
            <a:r>
              <a:rPr lang="en-US" sz="2800" i="1" dirty="0" smtClean="0">
                <a:solidFill>
                  <a:schemeClr val="bg1"/>
                </a:solidFill>
                <a:latin typeface="Baskerville Old Face" charset="0"/>
                <a:ea typeface="Baskerville Old Face" charset="0"/>
                <a:cs typeface="Baskerville Old Face" charset="0"/>
              </a:rPr>
              <a:t>Development </a:t>
            </a:r>
            <a:r>
              <a:rPr lang="en-US" sz="2800" i="1" dirty="0">
                <a:solidFill>
                  <a:schemeClr val="bg1"/>
                </a:solidFill>
                <a:latin typeface="Baskerville Old Face" charset="0"/>
                <a:ea typeface="Baskerville Old Face" charset="0"/>
                <a:cs typeface="Baskerville Old Face" charset="0"/>
              </a:rPr>
              <a:t>and Evaluation of a Vector </a:t>
            </a:r>
            <a:r>
              <a:rPr lang="en-US" sz="2800" i="1" dirty="0" err="1">
                <a:solidFill>
                  <a:schemeClr val="bg1"/>
                </a:solidFill>
                <a:latin typeface="Baskerville Old Face" charset="0"/>
                <a:ea typeface="Baskerville Old Face" charset="0"/>
                <a:cs typeface="Baskerville Old Face" charset="0"/>
              </a:rPr>
              <a:t>Autoregression</a:t>
            </a:r>
            <a:r>
              <a:rPr lang="en-US" sz="2800" i="1" dirty="0">
                <a:solidFill>
                  <a:schemeClr val="bg1"/>
                </a:solidFill>
                <a:latin typeface="Baskerville Old Face" charset="0"/>
                <a:ea typeface="Baskerville Old Face" charset="0"/>
                <a:cs typeface="Baskerville Old Face" charset="0"/>
              </a:rPr>
              <a:t> Precipitation Prediction Model for the Blue Nile Basin, Ethiopia</a:t>
            </a:r>
            <a:br>
              <a:rPr lang="en-US" sz="2800" i="1" dirty="0">
                <a:solidFill>
                  <a:schemeClr val="bg1"/>
                </a:solidFill>
                <a:latin typeface="Baskerville Old Face" charset="0"/>
                <a:ea typeface="Baskerville Old Face" charset="0"/>
                <a:cs typeface="Baskerville Old Face" charset="0"/>
              </a:rPr>
            </a:br>
            <a:endParaRPr lang="en-US" sz="2800" i="1" dirty="0">
              <a:solidFill>
                <a:schemeClr val="bg1"/>
              </a:solidFill>
              <a:latin typeface="Baskerville Old Face" charset="0"/>
              <a:ea typeface="Baskerville Old Face" charset="0"/>
              <a:cs typeface="Baskerville Old Face"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600" y="814492"/>
            <a:ext cx="8185591" cy="4678256"/>
          </a:xfrm>
          <a:prstGeom prst="rect">
            <a:avLst/>
          </a:prstGeom>
        </p:spPr>
      </p:pic>
      <p:sp>
        <p:nvSpPr>
          <p:cNvPr id="12" name="Rectangle 11"/>
          <p:cNvSpPr/>
          <p:nvPr/>
        </p:nvSpPr>
        <p:spPr>
          <a:xfrm>
            <a:off x="4907948" y="5601384"/>
            <a:ext cx="4580675" cy="400110"/>
          </a:xfrm>
          <a:prstGeom prst="rect">
            <a:avLst/>
          </a:prstGeom>
        </p:spPr>
        <p:txBody>
          <a:bodyPr wrap="square">
            <a:spAutoFit/>
          </a:bodyPr>
          <a:lstStyle/>
          <a:p>
            <a:pPr algn="ctr" defTabSz="457200"/>
            <a:r>
              <a:rPr lang="en-US" sz="2000" dirty="0">
                <a:solidFill>
                  <a:schemeClr val="tx1">
                    <a:lumMod val="65000"/>
                    <a:lumOff val="35000"/>
                  </a:schemeClr>
                </a:solidFill>
                <a:latin typeface="Baskerville Old Face" charset="0"/>
                <a:ea typeface="Baskerville Old Face" charset="0"/>
                <a:cs typeface="Baskerville Old Face" charset="0"/>
              </a:rPr>
              <a:t>EOFs of May-September precipitation</a:t>
            </a:r>
          </a:p>
        </p:txBody>
      </p:sp>
    </p:spTree>
    <p:extLst>
      <p:ext uri="{BB962C8B-B14F-4D97-AF65-F5344CB8AC3E}">
        <p14:creationId xmlns:p14="http://schemas.microsoft.com/office/powerpoint/2010/main" val="1509263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065" y="1118504"/>
            <a:ext cx="2947482" cy="4601183"/>
          </a:xfrm>
        </p:spPr>
        <p:txBody>
          <a:bodyPr>
            <a:normAutofit/>
          </a:bodyPr>
          <a:lstStyle/>
          <a:p>
            <a:pPr algn="ctr"/>
            <a:r>
              <a:rPr lang="en-US" sz="4400" dirty="0" smtClean="0">
                <a:latin typeface="Baskerville Old Face" charset="0"/>
                <a:ea typeface="Baskerville Old Face" charset="0"/>
                <a:cs typeface="Baskerville Old Face" charset="0"/>
              </a:rPr>
              <a:t>Research Highlights</a:t>
            </a:r>
            <a:r>
              <a:rPr lang="en-US" sz="2800" dirty="0" smtClean="0">
                <a:latin typeface="Baskerville Old Face" charset="0"/>
                <a:ea typeface="Baskerville Old Face" charset="0"/>
                <a:cs typeface="Baskerville Old Face" charset="0"/>
              </a:rPr>
              <a:t/>
            </a:r>
            <a:br>
              <a:rPr lang="en-US" sz="2800" dirty="0" smtClean="0">
                <a:latin typeface="Baskerville Old Face" charset="0"/>
                <a:ea typeface="Baskerville Old Face" charset="0"/>
                <a:cs typeface="Baskerville Old Face" charset="0"/>
              </a:rPr>
            </a:br>
            <a:r>
              <a:rPr lang="en-US" sz="2800" dirty="0">
                <a:latin typeface="Baskerville Old Face" charset="0"/>
                <a:ea typeface="Baskerville Old Face" charset="0"/>
                <a:cs typeface="Baskerville Old Face" charset="0"/>
              </a:rPr>
              <a:t/>
            </a:r>
            <a:br>
              <a:rPr lang="en-US" sz="2800" dirty="0">
                <a:latin typeface="Baskerville Old Face" charset="0"/>
                <a:ea typeface="Baskerville Old Face" charset="0"/>
                <a:cs typeface="Baskerville Old Face" charset="0"/>
              </a:rPr>
            </a:br>
            <a:r>
              <a:rPr lang="en-US" sz="2800" i="1" dirty="0" smtClean="0">
                <a:latin typeface="Baskerville Old Face" charset="0"/>
                <a:ea typeface="Baskerville Old Face" charset="0"/>
                <a:cs typeface="Baskerville Old Face" charset="0"/>
              </a:rPr>
              <a:t>Watershed Model</a:t>
            </a:r>
            <a:endParaRPr lang="en-US" sz="2800" i="1"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3"/>
          <a:stretch>
            <a:fillRect/>
          </a:stretch>
        </p:blipFill>
        <p:spPr>
          <a:xfrm>
            <a:off x="1" y="-53927"/>
            <a:ext cx="12192000" cy="668976"/>
          </a:xfrm>
          <a:prstGeom prst="rect">
            <a:avLst/>
          </a:prstGeom>
        </p:spPr>
      </p:pic>
      <p:sp>
        <p:nvSpPr>
          <p:cNvPr id="8" name="Rectangle 7"/>
          <p:cNvSpPr/>
          <p:nvPr/>
        </p:nvSpPr>
        <p:spPr>
          <a:xfrm>
            <a:off x="2787591" y="689415"/>
            <a:ext cx="849912" cy="5533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Chart 8">
            <a:extLst>
              <a:ext uri="{FF2B5EF4-FFF2-40B4-BE49-F238E27FC236}">
                <a16:creationId xmlns:a16="http://schemas.microsoft.com/office/drawing/2014/main" id="{F8A99A3B-6FD4-41C3-BEB0-2596A2DD5B0C}"/>
              </a:ext>
            </a:extLst>
          </p:cNvPr>
          <p:cNvGraphicFramePr>
            <a:graphicFrameLocks/>
          </p:cNvGraphicFramePr>
          <p:nvPr>
            <p:extLst>
              <p:ext uri="{D42A27DB-BD31-4B8C-83A1-F6EECF244321}">
                <p14:modId xmlns:p14="http://schemas.microsoft.com/office/powerpoint/2010/main" val="1528280696"/>
              </p:ext>
            </p:extLst>
          </p:nvPr>
        </p:nvGraphicFramePr>
        <p:xfrm>
          <a:off x="2787591" y="696759"/>
          <a:ext cx="5150179" cy="445766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3159523" y="5154427"/>
            <a:ext cx="3756056" cy="830997"/>
          </a:xfrm>
          <a:prstGeom prst="rect">
            <a:avLst/>
          </a:prstGeom>
        </p:spPr>
        <p:txBody>
          <a:bodyPr wrap="square">
            <a:spAutoFit/>
          </a:bodyPr>
          <a:lstStyle/>
          <a:p>
            <a:pPr algn="ctr"/>
            <a:r>
              <a:rPr lang="en-US" sz="1600" dirty="0">
                <a:latin typeface="Baskerville Old Face" charset="0"/>
                <a:ea typeface="Baskerville Old Face" charset="0"/>
                <a:cs typeface="Baskerville Old Face" charset="0"/>
              </a:rPr>
              <a:t>Correlation Coefficient, R = 0.93</a:t>
            </a:r>
          </a:p>
          <a:p>
            <a:pPr algn="ctr"/>
            <a:r>
              <a:rPr lang="en-US" sz="1600" dirty="0">
                <a:latin typeface="Baskerville Old Face" charset="0"/>
                <a:ea typeface="Baskerville Old Face" charset="0"/>
                <a:cs typeface="Baskerville Old Face" charset="0"/>
              </a:rPr>
              <a:t>Nash-Sutcliffe Efficiency (NSCE) = 0.8305</a:t>
            </a:r>
          </a:p>
          <a:p>
            <a:pPr algn="ctr"/>
            <a:r>
              <a:rPr lang="en-US" sz="1600" dirty="0">
                <a:latin typeface="Baskerville Old Face" charset="0"/>
                <a:ea typeface="Baskerville Old Face" charset="0"/>
                <a:cs typeface="Baskerville Old Face" charset="0"/>
              </a:rPr>
              <a:t>Relative Bias = 3%</a:t>
            </a:r>
          </a:p>
        </p:txBody>
      </p:sp>
      <p:sp>
        <p:nvSpPr>
          <p:cNvPr id="12" name="Rectangle 11"/>
          <p:cNvSpPr/>
          <p:nvPr/>
        </p:nvSpPr>
        <p:spPr>
          <a:xfrm>
            <a:off x="11342088" y="615049"/>
            <a:ext cx="849912" cy="5608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937347" y="1713604"/>
            <a:ext cx="4233928" cy="5909310"/>
          </a:xfrm>
          <a:prstGeom prst="rect">
            <a:avLst/>
          </a:prstGeom>
        </p:spPr>
        <p:txBody>
          <a:bodyPr wrap="square">
            <a:spAutoFit/>
          </a:bodyPr>
          <a:lstStyle/>
          <a:p>
            <a:pPr marL="285750" indent="-285750">
              <a:buFont typeface="Arial" panose="020B0604020202020204" pitchFamily="34" charset="0"/>
              <a:buChar char="•"/>
            </a:pPr>
            <a:r>
              <a:rPr lang="en-US" dirty="0">
                <a:solidFill>
                  <a:schemeClr val="tx1">
                    <a:lumMod val="65000"/>
                    <a:lumOff val="35000"/>
                  </a:schemeClr>
                </a:solidFill>
                <a:latin typeface="Baskerville Old Face" charset="0"/>
                <a:ea typeface="Baskerville Old Face" charset="0"/>
                <a:cs typeface="Baskerville Old Face" charset="0"/>
              </a:rPr>
              <a:t>CREST-SVAS is a </a:t>
            </a:r>
            <a:r>
              <a:rPr lang="en-US" b="1" dirty="0">
                <a:solidFill>
                  <a:schemeClr val="tx1">
                    <a:lumMod val="65000"/>
                    <a:lumOff val="35000"/>
                  </a:schemeClr>
                </a:solidFill>
                <a:latin typeface="Baskerville Old Face" charset="0"/>
                <a:ea typeface="Baskerville Old Face" charset="0"/>
                <a:cs typeface="Baskerville Old Face" charset="0"/>
              </a:rPr>
              <a:t>fully distributed </a:t>
            </a:r>
            <a:r>
              <a:rPr lang="en-US" dirty="0">
                <a:solidFill>
                  <a:schemeClr val="tx1">
                    <a:lumMod val="65000"/>
                    <a:lumOff val="35000"/>
                  </a:schemeClr>
                </a:solidFill>
                <a:latin typeface="Baskerville Old Face" charset="0"/>
                <a:ea typeface="Baskerville Old Face" charset="0"/>
                <a:cs typeface="Baskerville Old Face" charset="0"/>
              </a:rPr>
              <a:t>hydrological model designed to simulate </a:t>
            </a:r>
            <a:r>
              <a:rPr lang="en-US" b="1" dirty="0">
                <a:solidFill>
                  <a:schemeClr val="tx1">
                    <a:lumMod val="65000"/>
                    <a:lumOff val="35000"/>
                  </a:schemeClr>
                </a:solidFill>
                <a:latin typeface="Baskerville Old Face" charset="0"/>
                <a:ea typeface="Baskerville Old Face" charset="0"/>
                <a:cs typeface="Baskerville Old Face" charset="0"/>
              </a:rPr>
              <a:t>large</a:t>
            </a:r>
            <a:r>
              <a:rPr lang="en-US" dirty="0">
                <a:solidFill>
                  <a:schemeClr val="tx1">
                    <a:lumMod val="65000"/>
                    <a:lumOff val="35000"/>
                  </a:schemeClr>
                </a:solidFill>
                <a:latin typeface="Baskerville Old Face" charset="0"/>
                <a:ea typeface="Baskerville Old Face" charset="0"/>
                <a:cs typeface="Baskerville Old Face" charset="0"/>
              </a:rPr>
              <a:t> watersheds at a </a:t>
            </a:r>
            <a:r>
              <a:rPr lang="en-US" b="1" dirty="0">
                <a:solidFill>
                  <a:schemeClr val="tx1">
                    <a:lumMod val="65000"/>
                    <a:lumOff val="35000"/>
                  </a:schemeClr>
                </a:solidFill>
                <a:latin typeface="Baskerville Old Face" charset="0"/>
                <a:ea typeface="Baskerville Old Face" charset="0"/>
                <a:cs typeface="Baskerville Old Face" charset="0"/>
              </a:rPr>
              <a:t>fine spatiotemporal resolution</a:t>
            </a:r>
            <a:r>
              <a:rPr lang="en-US" dirty="0">
                <a:solidFill>
                  <a:schemeClr val="tx1">
                    <a:lumMod val="65000"/>
                    <a:lumOff val="35000"/>
                  </a:schemeClr>
                </a:solidFill>
                <a:latin typeface="Baskerville Old Face" charset="0"/>
                <a:ea typeface="Baskerville Old Face" charset="0"/>
                <a:cs typeface="Baskerville Old Face" charset="0"/>
              </a:rPr>
              <a:t> (30 m to 1 km spatial grid resolution and hourly time steps).</a:t>
            </a:r>
            <a:br>
              <a:rPr lang="en-US" dirty="0">
                <a:solidFill>
                  <a:schemeClr val="tx1">
                    <a:lumMod val="65000"/>
                    <a:lumOff val="35000"/>
                  </a:schemeClr>
                </a:solidFill>
                <a:latin typeface="Baskerville Old Face" charset="0"/>
                <a:ea typeface="Baskerville Old Face" charset="0"/>
                <a:cs typeface="Baskerville Old Face" charset="0"/>
              </a:rPr>
            </a:br>
            <a:endParaRPr lang="en-US" dirty="0">
              <a:solidFill>
                <a:schemeClr val="tx1">
                  <a:lumMod val="65000"/>
                  <a:lumOff val="35000"/>
                </a:schemeClr>
              </a:solidFill>
              <a:latin typeface="Baskerville Old Face" charset="0"/>
              <a:ea typeface="Baskerville Old Face" charset="0"/>
              <a:cs typeface="Baskerville Old Face" charset="0"/>
            </a:endParaRPr>
          </a:p>
          <a:p>
            <a:pPr marL="285750" indent="-285750">
              <a:buFont typeface="Arial" panose="020B0604020202020204" pitchFamily="34" charset="0"/>
              <a:buChar char="•"/>
            </a:pPr>
            <a:r>
              <a:rPr lang="en-US" dirty="0">
                <a:solidFill>
                  <a:schemeClr val="tx1">
                    <a:lumMod val="65000"/>
                    <a:lumOff val="35000"/>
                  </a:schemeClr>
                </a:solidFill>
                <a:latin typeface="Baskerville Old Face" charset="0"/>
                <a:ea typeface="Baskerville Old Face" charset="0"/>
                <a:cs typeface="Baskerville Old Face" charset="0"/>
              </a:rPr>
              <a:t>Strictly couples energy and water balances.</a:t>
            </a:r>
            <a:br>
              <a:rPr lang="en-US" dirty="0">
                <a:solidFill>
                  <a:schemeClr val="tx1">
                    <a:lumMod val="65000"/>
                    <a:lumOff val="35000"/>
                  </a:schemeClr>
                </a:solidFill>
                <a:latin typeface="Baskerville Old Face" charset="0"/>
                <a:ea typeface="Baskerville Old Face" charset="0"/>
                <a:cs typeface="Baskerville Old Face" charset="0"/>
              </a:rPr>
            </a:br>
            <a:endParaRPr lang="en-US" dirty="0">
              <a:solidFill>
                <a:schemeClr val="tx1">
                  <a:lumMod val="65000"/>
                  <a:lumOff val="35000"/>
                </a:schemeClr>
              </a:solidFill>
              <a:latin typeface="Baskerville Old Face" charset="0"/>
              <a:ea typeface="Baskerville Old Face" charset="0"/>
              <a:cs typeface="Baskerville Old Face" charset="0"/>
            </a:endParaRPr>
          </a:p>
          <a:p>
            <a:pPr marL="285750" indent="-285750">
              <a:buFont typeface="Arial" panose="020B0604020202020204" pitchFamily="34" charset="0"/>
              <a:buChar char="•"/>
            </a:pPr>
            <a:r>
              <a:rPr lang="en-US" dirty="0">
                <a:solidFill>
                  <a:schemeClr val="tx1">
                    <a:lumMod val="65000"/>
                    <a:lumOff val="35000"/>
                  </a:schemeClr>
                </a:solidFill>
                <a:latin typeface="Baskerville Old Face" charset="0"/>
                <a:ea typeface="Baskerville Old Face" charset="0"/>
                <a:cs typeface="Baskerville Old Face" charset="0"/>
              </a:rPr>
              <a:t>Meteorological fields, land cover, distributed soil, vegetation and terrain properties are used as input variables.</a:t>
            </a:r>
            <a:br>
              <a:rPr lang="en-US" dirty="0">
                <a:solidFill>
                  <a:schemeClr val="tx1">
                    <a:lumMod val="65000"/>
                    <a:lumOff val="35000"/>
                  </a:schemeClr>
                </a:solidFill>
                <a:latin typeface="Baskerville Old Face" charset="0"/>
                <a:ea typeface="Baskerville Old Face" charset="0"/>
                <a:cs typeface="Baskerville Old Face" charset="0"/>
              </a:rPr>
            </a:br>
            <a:endParaRPr lang="en-US" dirty="0" smtClean="0">
              <a:solidFill>
                <a:schemeClr val="tx1">
                  <a:lumMod val="65000"/>
                  <a:lumOff val="35000"/>
                </a:schemeClr>
              </a:solidFill>
              <a:latin typeface="Baskerville Old Face" charset="0"/>
              <a:ea typeface="Baskerville Old Face" charset="0"/>
              <a:cs typeface="Baskerville Old Face" charset="0"/>
            </a:endParaRPr>
          </a:p>
          <a:p>
            <a:pPr marL="285750" indent="-285750">
              <a:buFont typeface="Arial" panose="020B0604020202020204" pitchFamily="34" charset="0"/>
              <a:buChar char="•"/>
            </a:pPr>
            <a:r>
              <a:rPr lang="en-US" dirty="0" smtClean="0">
                <a:solidFill>
                  <a:schemeClr val="tx1">
                    <a:lumMod val="65000"/>
                    <a:lumOff val="35000"/>
                  </a:schemeClr>
                </a:solidFill>
                <a:latin typeface="Baskerville Old Face" charset="0"/>
                <a:ea typeface="Baskerville Old Face" charset="0"/>
                <a:cs typeface="Baskerville Old Face" charset="0"/>
              </a:rPr>
              <a:t>Output of the model is streamflow in the rivers, evapotranspiration and recharge to the subsurface</a:t>
            </a:r>
            <a:endParaRPr lang="en-US" dirty="0">
              <a:solidFill>
                <a:schemeClr val="tx1">
                  <a:lumMod val="65000"/>
                  <a:lumOff val="35000"/>
                </a:schemeClr>
              </a:solidFill>
              <a:latin typeface="Baskerville Old Face" charset="0"/>
              <a:ea typeface="Baskerville Old Face" charset="0"/>
              <a:cs typeface="Baskerville Old Face" charset="0"/>
            </a:endParaRPr>
          </a:p>
          <a:p>
            <a:endParaRPr lang="en-US" dirty="0">
              <a:solidFill>
                <a:schemeClr val="tx1">
                  <a:lumMod val="65000"/>
                  <a:lumOff val="35000"/>
                </a:schemeClr>
              </a:solidFill>
              <a:latin typeface="Baskerville Old Face" charset="0"/>
              <a:ea typeface="Baskerville Old Face" charset="0"/>
              <a:cs typeface="Baskerville Old Face" charset="0"/>
            </a:endParaRPr>
          </a:p>
          <a:p>
            <a:endParaRPr lang="en-US" dirty="0">
              <a:solidFill>
                <a:schemeClr val="tx1">
                  <a:lumMod val="65000"/>
                  <a:lumOff val="35000"/>
                </a:schemeClr>
              </a:solidFill>
              <a:latin typeface="Baskerville Old Face" charset="0"/>
              <a:ea typeface="Baskerville Old Face" charset="0"/>
              <a:cs typeface="Baskerville Old Face" charset="0"/>
            </a:endParaRPr>
          </a:p>
          <a:p>
            <a:r>
              <a:rPr lang="en-US" dirty="0">
                <a:solidFill>
                  <a:schemeClr val="tx1">
                    <a:lumMod val="65000"/>
                    <a:lumOff val="35000"/>
                  </a:schemeClr>
                </a:solidFill>
                <a:latin typeface="Baskerville Old Face" charset="0"/>
                <a:ea typeface="Baskerville Old Face" charset="0"/>
                <a:cs typeface="Baskerville Old Face" charset="0"/>
              </a:rPr>
              <a:t/>
            </a:r>
            <a:br>
              <a:rPr lang="en-US" dirty="0">
                <a:solidFill>
                  <a:schemeClr val="tx1">
                    <a:lumMod val="65000"/>
                    <a:lumOff val="35000"/>
                  </a:schemeClr>
                </a:solidFill>
                <a:latin typeface="Baskerville Old Face" charset="0"/>
                <a:ea typeface="Baskerville Old Face" charset="0"/>
                <a:cs typeface="Baskerville Old Face" charset="0"/>
              </a:rPr>
            </a:br>
            <a:endParaRPr lang="en-US" dirty="0">
              <a:solidFill>
                <a:schemeClr val="tx1">
                  <a:lumMod val="65000"/>
                  <a:lumOff val="35000"/>
                </a:schemeClr>
              </a:solidFill>
              <a:latin typeface="Baskerville Old Face" charset="0"/>
              <a:ea typeface="Baskerville Old Face" charset="0"/>
              <a:cs typeface="Baskerville Old Face" charset="0"/>
            </a:endParaRPr>
          </a:p>
          <a:p>
            <a:endParaRPr lang="en-US" dirty="0">
              <a:solidFill>
                <a:schemeClr val="tx1">
                  <a:lumMod val="65000"/>
                  <a:lumOff val="35000"/>
                </a:schemeClr>
              </a:solidFill>
              <a:latin typeface="Baskerville Old Face" charset="0"/>
              <a:ea typeface="Baskerville Old Face" charset="0"/>
              <a:cs typeface="Baskerville Old Face" charset="0"/>
            </a:endParaRPr>
          </a:p>
        </p:txBody>
      </p:sp>
    </p:spTree>
    <p:extLst>
      <p:ext uri="{BB962C8B-B14F-4D97-AF65-F5344CB8AC3E}">
        <p14:creationId xmlns:p14="http://schemas.microsoft.com/office/powerpoint/2010/main" val="113999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8" name="Title 1"/>
          <p:cNvSpPr>
            <a:spLocks noGrp="1"/>
          </p:cNvSpPr>
          <p:nvPr>
            <p:ph type="title"/>
          </p:nvPr>
        </p:nvSpPr>
        <p:spPr>
          <a:xfrm>
            <a:off x="-60065" y="1118504"/>
            <a:ext cx="2947482" cy="4601183"/>
          </a:xfrm>
        </p:spPr>
        <p:txBody>
          <a:bodyPr>
            <a:normAutofit/>
          </a:bodyPr>
          <a:lstStyle/>
          <a:p>
            <a:pPr algn="ctr"/>
            <a:r>
              <a:rPr lang="en-US" sz="4400" dirty="0" smtClean="0">
                <a:latin typeface="Baskerville Old Face" charset="0"/>
                <a:ea typeface="Baskerville Old Face" charset="0"/>
                <a:cs typeface="Baskerville Old Face" charset="0"/>
              </a:rPr>
              <a:t>Research Highlights</a:t>
            </a:r>
            <a:r>
              <a:rPr lang="en-US" sz="2800" dirty="0" smtClean="0">
                <a:latin typeface="Baskerville Old Face" charset="0"/>
                <a:ea typeface="Baskerville Old Face" charset="0"/>
                <a:cs typeface="Baskerville Old Face" charset="0"/>
              </a:rPr>
              <a:t/>
            </a:r>
            <a:br>
              <a:rPr lang="en-US" sz="2800" dirty="0" smtClean="0">
                <a:latin typeface="Baskerville Old Face" charset="0"/>
                <a:ea typeface="Baskerville Old Face" charset="0"/>
                <a:cs typeface="Baskerville Old Face" charset="0"/>
              </a:rPr>
            </a:br>
            <a:r>
              <a:rPr lang="en-US" sz="2800" dirty="0">
                <a:latin typeface="Baskerville Old Face" charset="0"/>
                <a:ea typeface="Baskerville Old Face" charset="0"/>
                <a:cs typeface="Baskerville Old Face" charset="0"/>
              </a:rPr>
              <a:t/>
            </a:r>
            <a:br>
              <a:rPr lang="en-US" sz="2800" dirty="0">
                <a:latin typeface="Baskerville Old Face" charset="0"/>
                <a:ea typeface="Baskerville Old Face" charset="0"/>
                <a:cs typeface="Baskerville Old Face" charset="0"/>
              </a:rPr>
            </a:br>
            <a:r>
              <a:rPr lang="en-US" sz="2800" i="1" dirty="0" smtClean="0">
                <a:latin typeface="Baskerville Old Face" charset="0"/>
                <a:ea typeface="Baskerville Old Face" charset="0"/>
                <a:cs typeface="Baskerville Old Face" charset="0"/>
              </a:rPr>
              <a:t>Crop Yield Model</a:t>
            </a:r>
            <a:endParaRPr lang="en-US" sz="2800" i="1" dirty="0">
              <a:latin typeface="Baskerville Old Face" charset="0"/>
              <a:ea typeface="Baskerville Old Face" charset="0"/>
              <a:cs typeface="Baskerville Old Face" charset="0"/>
            </a:endParaRPr>
          </a:p>
        </p:txBody>
      </p:sp>
      <p:sp>
        <p:nvSpPr>
          <p:cNvPr id="9" name="Rectangle 8"/>
          <p:cNvSpPr/>
          <p:nvPr/>
        </p:nvSpPr>
        <p:spPr>
          <a:xfrm>
            <a:off x="2787591" y="689415"/>
            <a:ext cx="849912" cy="5454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hart 9">
            <a:extLst>
              <a:ext uri="{FF2B5EF4-FFF2-40B4-BE49-F238E27FC236}">
                <a16:creationId xmlns:a16="http://schemas.microsoft.com/office/drawing/2014/main" id="{FFC596D3-91F0-1D46-A04C-4572CB0C7F7C}"/>
              </a:ext>
            </a:extLst>
          </p:cNvPr>
          <p:cNvGraphicFramePr>
            <a:graphicFrameLocks/>
          </p:cNvGraphicFramePr>
          <p:nvPr>
            <p:extLst>
              <p:ext uri="{D42A27DB-BD31-4B8C-83A1-F6EECF244321}">
                <p14:modId xmlns:p14="http://schemas.microsoft.com/office/powerpoint/2010/main" val="535217459"/>
              </p:ext>
            </p:extLst>
          </p:nvPr>
        </p:nvGraphicFramePr>
        <p:xfrm>
          <a:off x="3007592" y="3802675"/>
          <a:ext cx="3976531" cy="23202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75BC0B4A-36DD-6D4E-87E5-09941271837F}"/>
              </a:ext>
            </a:extLst>
          </p:cNvPr>
          <p:cNvGraphicFramePr>
            <a:graphicFrameLocks/>
          </p:cNvGraphicFramePr>
          <p:nvPr>
            <p:extLst>
              <p:ext uri="{D42A27DB-BD31-4B8C-83A1-F6EECF244321}">
                <p14:modId xmlns:p14="http://schemas.microsoft.com/office/powerpoint/2010/main" val="538920074"/>
              </p:ext>
            </p:extLst>
          </p:nvPr>
        </p:nvGraphicFramePr>
        <p:xfrm>
          <a:off x="2988742" y="1387366"/>
          <a:ext cx="3995382" cy="24703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9F1044E7-D0A5-D34B-B8C6-289D3EF20BA5}"/>
              </a:ext>
            </a:extLst>
          </p:cNvPr>
          <p:cNvGraphicFramePr>
            <a:graphicFrameLocks/>
          </p:cNvGraphicFramePr>
          <p:nvPr>
            <p:extLst>
              <p:ext uri="{D42A27DB-BD31-4B8C-83A1-F6EECF244321}">
                <p14:modId xmlns:p14="http://schemas.microsoft.com/office/powerpoint/2010/main" val="1007367231"/>
              </p:ext>
            </p:extLst>
          </p:nvPr>
        </p:nvGraphicFramePr>
        <p:xfrm>
          <a:off x="7629168" y="1413293"/>
          <a:ext cx="3981585" cy="24153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ED398DF8-50DD-DF45-979F-7BE6B12F88BA}"/>
              </a:ext>
            </a:extLst>
          </p:cNvPr>
          <p:cNvGraphicFramePr>
            <a:graphicFrameLocks/>
          </p:cNvGraphicFramePr>
          <p:nvPr>
            <p:extLst>
              <p:ext uri="{D42A27DB-BD31-4B8C-83A1-F6EECF244321}">
                <p14:modId xmlns:p14="http://schemas.microsoft.com/office/powerpoint/2010/main" val="888298040"/>
              </p:ext>
            </p:extLst>
          </p:nvPr>
        </p:nvGraphicFramePr>
        <p:xfrm>
          <a:off x="7629167" y="3893266"/>
          <a:ext cx="3981585" cy="2265212"/>
        </p:xfrm>
        <a:graphic>
          <a:graphicData uri="http://schemas.openxmlformats.org/drawingml/2006/chart">
            <c:chart xmlns:c="http://schemas.openxmlformats.org/drawingml/2006/chart" xmlns:r="http://schemas.openxmlformats.org/officeDocument/2006/relationships" r:id="rId6"/>
          </a:graphicData>
        </a:graphic>
      </p:graphicFrame>
      <p:sp>
        <p:nvSpPr>
          <p:cNvPr id="14" name="Rectangle 13"/>
          <p:cNvSpPr/>
          <p:nvPr/>
        </p:nvSpPr>
        <p:spPr>
          <a:xfrm>
            <a:off x="3457231" y="787341"/>
            <a:ext cx="7484037" cy="400110"/>
          </a:xfrm>
          <a:prstGeom prst="rect">
            <a:avLst/>
          </a:prstGeom>
        </p:spPr>
        <p:txBody>
          <a:bodyPr wrap="square">
            <a:spAutoFit/>
          </a:bodyPr>
          <a:lstStyle/>
          <a:p>
            <a:pPr algn="ctr"/>
            <a:r>
              <a:rPr lang="en-US" altLang="zh-CN" sz="2000" b="1" dirty="0">
                <a:solidFill>
                  <a:schemeClr val="tx1">
                    <a:lumMod val="65000"/>
                    <a:lumOff val="35000"/>
                  </a:schemeClr>
                </a:solidFill>
                <a:latin typeface="Baskerville Old Face" charset="0"/>
                <a:ea typeface="Baskerville Old Face" charset="0"/>
                <a:cs typeface="Baskerville Old Face" charset="0"/>
              </a:rPr>
              <a:t>Comparison</a:t>
            </a:r>
            <a:r>
              <a:rPr lang="zh-CN" altLang="en-US" sz="2000" b="1" dirty="0">
                <a:solidFill>
                  <a:schemeClr val="tx1">
                    <a:lumMod val="65000"/>
                    <a:lumOff val="35000"/>
                  </a:schemeClr>
                </a:solidFill>
                <a:latin typeface="Baskerville Old Face" charset="0"/>
                <a:ea typeface="Baskerville Old Face" charset="0"/>
                <a:cs typeface="Baskerville Old Face" charset="0"/>
              </a:rPr>
              <a:t> </a:t>
            </a:r>
            <a:r>
              <a:rPr lang="en-US" altLang="zh-CN" sz="2000" b="1" dirty="0">
                <a:solidFill>
                  <a:schemeClr val="tx1">
                    <a:lumMod val="65000"/>
                    <a:lumOff val="35000"/>
                  </a:schemeClr>
                </a:solidFill>
                <a:latin typeface="Baskerville Old Face" charset="0"/>
                <a:ea typeface="Baskerville Old Face" charset="0"/>
                <a:cs typeface="Baskerville Old Face" charset="0"/>
              </a:rPr>
              <a:t>of</a:t>
            </a:r>
            <a:r>
              <a:rPr lang="zh-CN" altLang="en-US" sz="2000" b="1" dirty="0">
                <a:solidFill>
                  <a:schemeClr val="tx1">
                    <a:lumMod val="65000"/>
                    <a:lumOff val="35000"/>
                  </a:schemeClr>
                </a:solidFill>
                <a:latin typeface="Baskerville Old Face" charset="0"/>
                <a:ea typeface="Baskerville Old Face" charset="0"/>
                <a:cs typeface="Baskerville Old Face" charset="0"/>
              </a:rPr>
              <a:t> </a:t>
            </a:r>
            <a:r>
              <a:rPr lang="en-US" altLang="zh-CN" sz="2000" b="1" dirty="0">
                <a:solidFill>
                  <a:schemeClr val="tx1">
                    <a:lumMod val="65000"/>
                    <a:lumOff val="35000"/>
                  </a:schemeClr>
                </a:solidFill>
                <a:latin typeface="Baskerville Old Face" charset="0"/>
                <a:ea typeface="Baskerville Old Face" charset="0"/>
                <a:cs typeface="Baskerville Old Face" charset="0"/>
              </a:rPr>
              <a:t>simulated</a:t>
            </a:r>
            <a:r>
              <a:rPr lang="zh-CN" altLang="en-US" sz="2000" b="1" dirty="0">
                <a:solidFill>
                  <a:schemeClr val="tx1">
                    <a:lumMod val="65000"/>
                    <a:lumOff val="35000"/>
                  </a:schemeClr>
                </a:solidFill>
                <a:latin typeface="Baskerville Old Face" charset="0"/>
                <a:ea typeface="Baskerville Old Face" charset="0"/>
                <a:cs typeface="Baskerville Old Face" charset="0"/>
              </a:rPr>
              <a:t> </a:t>
            </a:r>
            <a:r>
              <a:rPr lang="en-US" altLang="zh-CN" sz="2000" b="1" dirty="0">
                <a:solidFill>
                  <a:schemeClr val="tx1">
                    <a:lumMod val="65000"/>
                    <a:lumOff val="35000"/>
                  </a:schemeClr>
                </a:solidFill>
                <a:latin typeface="Baskerville Old Face" charset="0"/>
                <a:ea typeface="Baskerville Old Face" charset="0"/>
                <a:cs typeface="Baskerville Old Face" charset="0"/>
              </a:rPr>
              <a:t>and</a:t>
            </a:r>
            <a:r>
              <a:rPr lang="zh-CN" altLang="en-US" sz="2000" b="1" dirty="0">
                <a:solidFill>
                  <a:schemeClr val="tx1">
                    <a:lumMod val="65000"/>
                    <a:lumOff val="35000"/>
                  </a:schemeClr>
                </a:solidFill>
                <a:latin typeface="Baskerville Old Face" charset="0"/>
                <a:ea typeface="Baskerville Old Face" charset="0"/>
                <a:cs typeface="Baskerville Old Face" charset="0"/>
              </a:rPr>
              <a:t> </a:t>
            </a:r>
            <a:r>
              <a:rPr lang="en-US" altLang="zh-CN" sz="2000" b="1" dirty="0">
                <a:solidFill>
                  <a:schemeClr val="tx1">
                    <a:lumMod val="65000"/>
                    <a:lumOff val="35000"/>
                  </a:schemeClr>
                </a:solidFill>
                <a:latin typeface="Baskerville Old Face" charset="0"/>
                <a:ea typeface="Baskerville Old Face" charset="0"/>
                <a:cs typeface="Baskerville Old Face" charset="0"/>
              </a:rPr>
              <a:t>observed</a:t>
            </a:r>
            <a:r>
              <a:rPr lang="zh-CN" altLang="en-US" sz="2000" b="1" dirty="0">
                <a:solidFill>
                  <a:schemeClr val="tx1">
                    <a:lumMod val="65000"/>
                    <a:lumOff val="35000"/>
                  </a:schemeClr>
                </a:solidFill>
                <a:latin typeface="Baskerville Old Face" charset="0"/>
                <a:ea typeface="Baskerville Old Face" charset="0"/>
                <a:cs typeface="Baskerville Old Face" charset="0"/>
              </a:rPr>
              <a:t> </a:t>
            </a:r>
            <a:r>
              <a:rPr lang="en-US" altLang="zh-CN" sz="2000" b="1" dirty="0">
                <a:solidFill>
                  <a:schemeClr val="tx1">
                    <a:lumMod val="65000"/>
                    <a:lumOff val="35000"/>
                  </a:schemeClr>
                </a:solidFill>
                <a:latin typeface="Baskerville Old Face" charset="0"/>
                <a:ea typeface="Baskerville Old Face" charset="0"/>
                <a:cs typeface="Baskerville Old Face" charset="0"/>
              </a:rPr>
              <a:t>yield</a:t>
            </a:r>
            <a:r>
              <a:rPr lang="zh-CN" altLang="en-US" sz="2000" b="1" dirty="0">
                <a:solidFill>
                  <a:schemeClr val="tx1">
                    <a:lumMod val="65000"/>
                    <a:lumOff val="35000"/>
                  </a:schemeClr>
                </a:solidFill>
                <a:latin typeface="Baskerville Old Face" charset="0"/>
                <a:ea typeface="Baskerville Old Face" charset="0"/>
                <a:cs typeface="Baskerville Old Face" charset="0"/>
              </a:rPr>
              <a:t> </a:t>
            </a:r>
            <a:r>
              <a:rPr lang="en-US" altLang="zh-CN" sz="2000" b="1" dirty="0">
                <a:solidFill>
                  <a:schemeClr val="tx1">
                    <a:lumMod val="65000"/>
                    <a:lumOff val="35000"/>
                  </a:schemeClr>
                </a:solidFill>
                <a:latin typeface="Baskerville Old Face" charset="0"/>
                <a:ea typeface="Baskerville Old Face" charset="0"/>
                <a:cs typeface="Baskerville Old Face" charset="0"/>
              </a:rPr>
              <a:t>in</a:t>
            </a:r>
            <a:r>
              <a:rPr lang="zh-CN" altLang="en-US" sz="2000" b="1" dirty="0">
                <a:solidFill>
                  <a:schemeClr val="tx1">
                    <a:lumMod val="65000"/>
                    <a:lumOff val="35000"/>
                  </a:schemeClr>
                </a:solidFill>
                <a:latin typeface="Baskerville Old Face" charset="0"/>
                <a:ea typeface="Baskerville Old Face" charset="0"/>
                <a:cs typeface="Baskerville Old Face" charset="0"/>
              </a:rPr>
              <a:t> </a:t>
            </a:r>
            <a:r>
              <a:rPr lang="en-US" altLang="zh-CN" sz="2000" b="1" dirty="0">
                <a:solidFill>
                  <a:schemeClr val="tx1">
                    <a:lumMod val="65000"/>
                    <a:lumOff val="35000"/>
                  </a:schemeClr>
                </a:solidFill>
                <a:latin typeface="Baskerville Old Face" charset="0"/>
                <a:ea typeface="Baskerville Old Face" charset="0"/>
                <a:cs typeface="Baskerville Old Face" charset="0"/>
              </a:rPr>
              <a:t>recent</a:t>
            </a:r>
            <a:r>
              <a:rPr lang="zh-CN" altLang="en-US" sz="2000" b="1" dirty="0">
                <a:solidFill>
                  <a:schemeClr val="tx1">
                    <a:lumMod val="65000"/>
                    <a:lumOff val="35000"/>
                  </a:schemeClr>
                </a:solidFill>
                <a:latin typeface="Baskerville Old Face" charset="0"/>
                <a:ea typeface="Baskerville Old Face" charset="0"/>
                <a:cs typeface="Baskerville Old Face" charset="0"/>
              </a:rPr>
              <a:t> </a:t>
            </a:r>
            <a:r>
              <a:rPr lang="en-US" altLang="zh-CN" sz="2000" b="1" dirty="0">
                <a:solidFill>
                  <a:schemeClr val="tx1">
                    <a:lumMod val="65000"/>
                    <a:lumOff val="35000"/>
                  </a:schemeClr>
                </a:solidFill>
                <a:latin typeface="Baskerville Old Face" charset="0"/>
                <a:ea typeface="Baskerville Old Face" charset="0"/>
                <a:cs typeface="Baskerville Old Face" charset="0"/>
              </a:rPr>
              <a:t>10</a:t>
            </a:r>
            <a:r>
              <a:rPr lang="zh-CN" altLang="en-US" sz="2000" b="1" dirty="0">
                <a:solidFill>
                  <a:schemeClr val="tx1">
                    <a:lumMod val="65000"/>
                    <a:lumOff val="35000"/>
                  </a:schemeClr>
                </a:solidFill>
                <a:latin typeface="Baskerville Old Face" charset="0"/>
                <a:ea typeface="Baskerville Old Face" charset="0"/>
                <a:cs typeface="Baskerville Old Face" charset="0"/>
              </a:rPr>
              <a:t> </a:t>
            </a:r>
            <a:r>
              <a:rPr lang="en-US" altLang="zh-CN" sz="2000" b="1" dirty="0">
                <a:solidFill>
                  <a:schemeClr val="tx1">
                    <a:lumMod val="65000"/>
                    <a:lumOff val="35000"/>
                  </a:schemeClr>
                </a:solidFill>
                <a:latin typeface="Baskerville Old Face" charset="0"/>
                <a:ea typeface="Baskerville Old Face" charset="0"/>
                <a:cs typeface="Baskerville Old Face" charset="0"/>
              </a:rPr>
              <a:t>years</a:t>
            </a:r>
            <a:endParaRPr lang="en-US" sz="2000" b="1" dirty="0">
              <a:solidFill>
                <a:schemeClr val="tx1">
                  <a:lumMod val="65000"/>
                  <a:lumOff val="35000"/>
                </a:schemeClr>
              </a:solidFill>
              <a:latin typeface="Baskerville Old Face" charset="0"/>
              <a:ea typeface="Baskerville Old Face" charset="0"/>
              <a:cs typeface="Baskerville Old Face" charset="0"/>
            </a:endParaRPr>
          </a:p>
        </p:txBody>
      </p:sp>
    </p:spTree>
    <p:extLst>
      <p:ext uri="{BB962C8B-B14F-4D97-AF65-F5344CB8AC3E}">
        <p14:creationId xmlns:p14="http://schemas.microsoft.com/office/powerpoint/2010/main" val="432502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8" name="Title 1"/>
          <p:cNvSpPr txBox="1">
            <a:spLocks/>
          </p:cNvSpPr>
          <p:nvPr/>
        </p:nvSpPr>
        <p:spPr>
          <a:xfrm>
            <a:off x="-60065" y="1118504"/>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400" dirty="0" smtClean="0">
                <a:latin typeface="Baskerville Old Face" charset="0"/>
                <a:ea typeface="Baskerville Old Face" charset="0"/>
                <a:cs typeface="Baskerville Old Face" charset="0"/>
              </a:rPr>
              <a:t>Research Highlights</a:t>
            </a:r>
            <a:r>
              <a:rPr lang="en-US" sz="2800" dirty="0" smtClean="0">
                <a:latin typeface="Baskerville Old Face" charset="0"/>
                <a:ea typeface="Baskerville Old Face" charset="0"/>
                <a:cs typeface="Baskerville Old Face" charset="0"/>
              </a:rPr>
              <a:t/>
            </a:r>
            <a:br>
              <a:rPr lang="en-US" sz="2800" dirty="0" smtClean="0">
                <a:latin typeface="Baskerville Old Face" charset="0"/>
                <a:ea typeface="Baskerville Old Face" charset="0"/>
                <a:cs typeface="Baskerville Old Face" charset="0"/>
              </a:rPr>
            </a:br>
            <a:r>
              <a:rPr lang="en-US" sz="2800" dirty="0" smtClean="0">
                <a:latin typeface="Baskerville Old Face" charset="0"/>
                <a:ea typeface="Baskerville Old Face" charset="0"/>
                <a:cs typeface="Baskerville Old Face" charset="0"/>
              </a:rPr>
              <a:t/>
            </a:r>
            <a:br>
              <a:rPr lang="en-US" sz="2800" dirty="0" smtClean="0">
                <a:latin typeface="Baskerville Old Face" charset="0"/>
                <a:ea typeface="Baskerville Old Face" charset="0"/>
                <a:cs typeface="Baskerville Old Face" charset="0"/>
              </a:rPr>
            </a:br>
            <a:r>
              <a:rPr lang="en-US" sz="2800" i="1" dirty="0" smtClean="0">
                <a:latin typeface="Baskerville Old Face" charset="0"/>
                <a:ea typeface="Baskerville Old Face" charset="0"/>
                <a:cs typeface="Baskerville Old Face" charset="0"/>
              </a:rPr>
              <a:t>Groundwater Model</a:t>
            </a:r>
            <a:endParaRPr lang="en-US" sz="2800" i="1" dirty="0">
              <a:latin typeface="Baskerville Old Face" charset="0"/>
              <a:ea typeface="Baskerville Old Face" charset="0"/>
              <a:cs typeface="Baskerville Old Face" charset="0"/>
            </a:endParaRPr>
          </a:p>
        </p:txBody>
      </p:sp>
      <p:sp>
        <p:nvSpPr>
          <p:cNvPr id="9" name="Rectangle 8"/>
          <p:cNvSpPr/>
          <p:nvPr/>
        </p:nvSpPr>
        <p:spPr>
          <a:xfrm>
            <a:off x="2787591" y="689415"/>
            <a:ext cx="849912" cy="5533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3228" r="40759" b="16673"/>
          <a:stretch/>
        </p:blipFill>
        <p:spPr>
          <a:xfrm>
            <a:off x="2787926" y="811156"/>
            <a:ext cx="3470369" cy="4564359"/>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1725" b="6069"/>
          <a:stretch/>
        </p:blipFill>
        <p:spPr>
          <a:xfrm>
            <a:off x="6096001" y="1543978"/>
            <a:ext cx="3974115" cy="3893847"/>
          </a:xfrm>
          <a:prstGeom prst="rect">
            <a:avLst/>
          </a:prstGeom>
        </p:spPr>
      </p:pic>
      <p:pic>
        <p:nvPicPr>
          <p:cNvPr id="12" name="Picture 11"/>
          <p:cNvPicPr>
            <a:picLocks noChangeAspect="1"/>
          </p:cNvPicPr>
          <p:nvPr/>
        </p:nvPicPr>
        <p:blipFill>
          <a:blip r:embed="rId4"/>
          <a:stretch>
            <a:fillRect/>
          </a:stretch>
        </p:blipFill>
        <p:spPr>
          <a:xfrm>
            <a:off x="9670872" y="2111220"/>
            <a:ext cx="2522670" cy="2705100"/>
          </a:xfrm>
          <a:prstGeom prst="rect">
            <a:avLst/>
          </a:prstGeom>
        </p:spPr>
      </p:pic>
      <p:sp>
        <p:nvSpPr>
          <p:cNvPr id="14" name="Right Arrow 13"/>
          <p:cNvSpPr/>
          <p:nvPr/>
        </p:nvSpPr>
        <p:spPr>
          <a:xfrm>
            <a:off x="5248314" y="2111220"/>
            <a:ext cx="1162454" cy="35898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sz="1350">
              <a:solidFill>
                <a:prstClr val="white"/>
              </a:solidFill>
            </a:endParaRPr>
          </a:p>
        </p:txBody>
      </p:sp>
      <p:sp>
        <p:nvSpPr>
          <p:cNvPr id="15" name="Right Arrow 14"/>
          <p:cNvSpPr/>
          <p:nvPr/>
        </p:nvSpPr>
        <p:spPr>
          <a:xfrm>
            <a:off x="8775951" y="3985554"/>
            <a:ext cx="1162454" cy="35898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sz="1350">
              <a:solidFill>
                <a:prstClr val="white"/>
              </a:solidFill>
            </a:endParaRPr>
          </a:p>
        </p:txBody>
      </p:sp>
      <p:sp>
        <p:nvSpPr>
          <p:cNvPr id="16" name="Rectangle 15"/>
          <p:cNvSpPr/>
          <p:nvPr/>
        </p:nvSpPr>
        <p:spPr>
          <a:xfrm>
            <a:off x="9347144" y="1657556"/>
            <a:ext cx="3170125" cy="707886"/>
          </a:xfrm>
          <a:prstGeom prst="rect">
            <a:avLst/>
          </a:prstGeom>
        </p:spPr>
        <p:txBody>
          <a:bodyPr wrap="square">
            <a:spAutoFit/>
          </a:bodyPr>
          <a:lstStyle/>
          <a:p>
            <a:pPr algn="ctr" defTabSz="457200"/>
            <a:r>
              <a:rPr lang="en-US" sz="2000" dirty="0">
                <a:solidFill>
                  <a:schemeClr val="tx1">
                    <a:lumMod val="65000"/>
                    <a:lumOff val="35000"/>
                  </a:schemeClr>
                </a:solidFill>
                <a:latin typeface="Baskerville Old Face" charset="0"/>
                <a:ea typeface="Baskerville Old Face" charset="0"/>
                <a:cs typeface="Baskerville Old Face" charset="0"/>
              </a:rPr>
              <a:t>Local </a:t>
            </a:r>
            <a:r>
              <a:rPr lang="en-US" sz="2000" dirty="0" smtClean="0">
                <a:solidFill>
                  <a:schemeClr val="tx1">
                    <a:lumMod val="65000"/>
                    <a:lumOff val="35000"/>
                  </a:schemeClr>
                </a:solidFill>
                <a:latin typeface="Baskerville Old Face" charset="0"/>
                <a:ea typeface="Baskerville Old Face" charset="0"/>
                <a:cs typeface="Baskerville Old Face" charset="0"/>
              </a:rPr>
              <a:t>Model</a:t>
            </a:r>
            <a:endParaRPr lang="en-US" sz="2000" dirty="0">
              <a:solidFill>
                <a:schemeClr val="tx1">
                  <a:lumMod val="65000"/>
                  <a:lumOff val="35000"/>
                </a:schemeClr>
              </a:solidFill>
              <a:latin typeface="Baskerville Old Face" charset="0"/>
              <a:ea typeface="Baskerville Old Face" charset="0"/>
              <a:cs typeface="Baskerville Old Face" charset="0"/>
            </a:endParaRPr>
          </a:p>
          <a:p>
            <a:pPr algn="ctr" defTabSz="457200"/>
            <a:r>
              <a:rPr lang="en-US" sz="2000" dirty="0">
                <a:solidFill>
                  <a:schemeClr val="tx1">
                    <a:lumMod val="65000"/>
                    <a:lumOff val="35000"/>
                  </a:schemeClr>
                </a:solidFill>
                <a:latin typeface="Baskerville Old Face" charset="0"/>
                <a:ea typeface="Baskerville Old Face" charset="0"/>
                <a:cs typeface="Baskerville Old Face" charset="0"/>
              </a:rPr>
              <a:t>Focus on 4 communities</a:t>
            </a:r>
          </a:p>
        </p:txBody>
      </p:sp>
    </p:spTree>
    <p:extLst>
      <p:ext uri="{BB962C8B-B14F-4D97-AF65-F5344CB8AC3E}">
        <p14:creationId xmlns:p14="http://schemas.microsoft.com/office/powerpoint/2010/main" val="788213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53927"/>
            <a:ext cx="12192000" cy="668976"/>
          </a:xfrm>
          <a:prstGeom prst="rect">
            <a:avLst/>
          </a:prstGeom>
        </p:spPr>
      </p:pic>
      <p:sp>
        <p:nvSpPr>
          <p:cNvPr id="8" name="Title 1"/>
          <p:cNvSpPr txBox="1">
            <a:spLocks/>
          </p:cNvSpPr>
          <p:nvPr/>
        </p:nvSpPr>
        <p:spPr>
          <a:xfrm>
            <a:off x="-81483" y="1192869"/>
            <a:ext cx="2812011"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400" dirty="0" smtClean="0">
                <a:latin typeface="Baskerville Old Face" charset="0"/>
                <a:ea typeface="Baskerville Old Face" charset="0"/>
                <a:cs typeface="Baskerville Old Face" charset="0"/>
              </a:rPr>
              <a:t>Research Highlights</a:t>
            </a:r>
            <a:r>
              <a:rPr lang="en-US" sz="2800" dirty="0" smtClean="0">
                <a:latin typeface="Baskerville Old Face" charset="0"/>
                <a:ea typeface="Baskerville Old Face" charset="0"/>
                <a:cs typeface="Baskerville Old Face" charset="0"/>
              </a:rPr>
              <a:t/>
            </a:r>
            <a:br>
              <a:rPr lang="en-US" sz="2800" dirty="0" smtClean="0">
                <a:latin typeface="Baskerville Old Face" charset="0"/>
                <a:ea typeface="Baskerville Old Face" charset="0"/>
                <a:cs typeface="Baskerville Old Face" charset="0"/>
              </a:rPr>
            </a:br>
            <a:r>
              <a:rPr lang="en-US" sz="2800" dirty="0" smtClean="0">
                <a:latin typeface="Baskerville Old Face" charset="0"/>
                <a:ea typeface="Baskerville Old Face" charset="0"/>
                <a:cs typeface="Baskerville Old Face" charset="0"/>
              </a:rPr>
              <a:t/>
            </a:r>
            <a:br>
              <a:rPr lang="en-US" sz="2800" dirty="0" smtClean="0">
                <a:latin typeface="Baskerville Old Face" charset="0"/>
                <a:ea typeface="Baskerville Old Face" charset="0"/>
                <a:cs typeface="Baskerville Old Face" charset="0"/>
              </a:rPr>
            </a:br>
            <a:r>
              <a:rPr lang="en-US" sz="2800" i="1" dirty="0" smtClean="0">
                <a:latin typeface="Baskerville Old Face" charset="0"/>
                <a:ea typeface="Baskerville Old Face" charset="0"/>
                <a:cs typeface="Baskerville Old Face" charset="0"/>
              </a:rPr>
              <a:t>Citizen Science Initiative: </a:t>
            </a:r>
          </a:p>
          <a:p>
            <a:pPr algn="ctr"/>
            <a:r>
              <a:rPr lang="en-US" sz="2800" i="1" dirty="0" smtClean="0">
                <a:latin typeface="Baskerville Old Face" charset="0"/>
                <a:ea typeface="Baskerville Old Face" charset="0"/>
                <a:cs typeface="Baskerville Old Face" charset="0"/>
              </a:rPr>
              <a:t>promoting citizen participation in science</a:t>
            </a:r>
            <a:endParaRPr lang="en-US" sz="2800" i="1" dirty="0">
              <a:latin typeface="Baskerville Old Face" charset="0"/>
              <a:ea typeface="Baskerville Old Face" charset="0"/>
              <a:cs typeface="Baskerville Old Face" charset="0"/>
            </a:endParaRPr>
          </a:p>
        </p:txBody>
      </p:sp>
      <p:sp>
        <p:nvSpPr>
          <p:cNvPr id="15" name="Rectangle 14"/>
          <p:cNvSpPr/>
          <p:nvPr/>
        </p:nvSpPr>
        <p:spPr>
          <a:xfrm>
            <a:off x="2787591" y="689415"/>
            <a:ext cx="849912" cy="5533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Diagram 9"/>
          <p:cNvGraphicFramePr/>
          <p:nvPr>
            <p:extLst>
              <p:ext uri="{D42A27DB-BD31-4B8C-83A1-F6EECF244321}">
                <p14:modId xmlns:p14="http://schemas.microsoft.com/office/powerpoint/2010/main" val="455930242"/>
              </p:ext>
            </p:extLst>
          </p:nvPr>
        </p:nvGraphicFramePr>
        <p:xfrm>
          <a:off x="1065595" y="812555"/>
          <a:ext cx="7611023" cy="5158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uconn.png" descr="uconn.png"/>
          <p:cNvPicPr>
            <a:picLocks noChangeAspect="1"/>
          </p:cNvPicPr>
          <p:nvPr/>
        </p:nvPicPr>
        <p:blipFill>
          <a:blip r:embed="rId9">
            <a:extLst/>
          </a:blip>
          <a:stretch>
            <a:fillRect/>
          </a:stretch>
        </p:blipFill>
        <p:spPr>
          <a:xfrm>
            <a:off x="5415521" y="866776"/>
            <a:ext cx="2561658" cy="786999"/>
          </a:xfrm>
          <a:prstGeom prst="rect">
            <a:avLst/>
          </a:prstGeom>
          <a:ln w="12700">
            <a:miter lim="400000"/>
          </a:ln>
        </p:spPr>
      </p:pic>
      <p:pic>
        <p:nvPicPr>
          <p:cNvPr id="12" name="pasted-image.tiff" descr="pasted-image.tiff"/>
          <p:cNvPicPr>
            <a:picLocks noChangeAspect="1"/>
          </p:cNvPicPr>
          <p:nvPr/>
        </p:nvPicPr>
        <p:blipFill>
          <a:blip r:embed="rId10">
            <a:extLst/>
          </a:blip>
          <a:stretch>
            <a:fillRect/>
          </a:stretch>
        </p:blipFill>
        <p:spPr>
          <a:xfrm>
            <a:off x="2811906" y="2615609"/>
            <a:ext cx="1079382" cy="1235175"/>
          </a:xfrm>
          <a:prstGeom prst="rect">
            <a:avLst/>
          </a:prstGeom>
          <a:ln w="12700">
            <a:miter lim="400000"/>
          </a:ln>
        </p:spPr>
      </p:pic>
      <p:pic>
        <p:nvPicPr>
          <p:cNvPr id="13" name="pasted-image.tiff" descr="pasted-image.tiff"/>
          <p:cNvPicPr>
            <a:picLocks noChangeAspect="1"/>
          </p:cNvPicPr>
          <p:nvPr/>
        </p:nvPicPr>
        <p:blipFill>
          <a:blip r:embed="rId11">
            <a:extLst/>
          </a:blip>
          <a:stretch>
            <a:fillRect/>
          </a:stretch>
        </p:blipFill>
        <p:spPr>
          <a:xfrm>
            <a:off x="6012730" y="4380574"/>
            <a:ext cx="1753809" cy="1161898"/>
          </a:xfrm>
          <a:prstGeom prst="rect">
            <a:avLst/>
          </a:prstGeom>
          <a:ln w="12700">
            <a:miter lim="400000"/>
          </a:ln>
        </p:spPr>
      </p:pic>
      <p:sp>
        <p:nvSpPr>
          <p:cNvPr id="14" name="Rectangle 13"/>
          <p:cNvSpPr/>
          <p:nvPr/>
        </p:nvSpPr>
        <p:spPr>
          <a:xfrm>
            <a:off x="11342089" y="689416"/>
            <a:ext cx="849912" cy="5433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023451" y="1584886"/>
            <a:ext cx="4184456" cy="4154984"/>
          </a:xfrm>
          <a:prstGeom prst="rect">
            <a:avLst/>
          </a:prstGeom>
        </p:spPr>
        <p:txBody>
          <a:bodyPr wrap="square">
            <a:spAutoFit/>
          </a:bodyPr>
          <a:lstStyle/>
          <a:p>
            <a:pPr defTabSz="457200"/>
            <a:r>
              <a:rPr lang="en-US" sz="2200" b="1" dirty="0">
                <a:solidFill>
                  <a:schemeClr val="tx1">
                    <a:lumMod val="65000"/>
                    <a:lumOff val="35000"/>
                  </a:schemeClr>
                </a:solidFill>
                <a:latin typeface="Baskerville Old Face" charset="0"/>
                <a:ea typeface="Baskerville Old Face" charset="0"/>
                <a:cs typeface="Baskerville Old Face" charset="0"/>
              </a:rPr>
              <a:t>Who is involved from Ethiopia? </a:t>
            </a:r>
          </a:p>
          <a:p>
            <a:pPr marL="342900" indent="-342900" defTabSz="457200">
              <a:buFont typeface="Symbol" panose="05050102010706020507" pitchFamily="18" charset="2"/>
              <a:buChar char=""/>
            </a:pPr>
            <a:r>
              <a:rPr lang="en-US" sz="2000" dirty="0" smtClean="0">
                <a:solidFill>
                  <a:schemeClr val="tx1">
                    <a:lumMod val="65000"/>
                    <a:lumOff val="35000"/>
                  </a:schemeClr>
                </a:solidFill>
                <a:latin typeface="Baskerville Old Face" charset="0"/>
                <a:ea typeface="Baskerville Old Face" charset="0"/>
                <a:cs typeface="Baskerville Old Face" charset="0"/>
              </a:rPr>
              <a:t>4 high </a:t>
            </a:r>
            <a:r>
              <a:rPr lang="en-US" sz="2000" dirty="0">
                <a:solidFill>
                  <a:schemeClr val="tx1">
                    <a:lumMod val="65000"/>
                    <a:lumOff val="35000"/>
                  </a:schemeClr>
                </a:solidFill>
                <a:latin typeface="Baskerville Old Face" charset="0"/>
                <a:ea typeface="Baskerville Old Face" charset="0"/>
                <a:cs typeface="Baskerville Old Face" charset="0"/>
              </a:rPr>
              <a:t>schools</a:t>
            </a:r>
          </a:p>
          <a:p>
            <a:pPr marL="342900" indent="-342900" defTabSz="457200">
              <a:buFont typeface="Symbol" panose="05050102010706020507" pitchFamily="18" charset="2"/>
              <a:buChar char=""/>
            </a:pPr>
            <a:r>
              <a:rPr lang="en-US" sz="2000" dirty="0" smtClean="0">
                <a:solidFill>
                  <a:schemeClr val="tx1">
                    <a:lumMod val="65000"/>
                    <a:lumOff val="35000"/>
                  </a:schemeClr>
                </a:solidFill>
                <a:latin typeface="Baskerville Old Face" charset="0"/>
                <a:ea typeface="Baskerville Old Face" charset="0"/>
                <a:cs typeface="Baskerville Old Face" charset="0"/>
              </a:rPr>
              <a:t>12 </a:t>
            </a:r>
            <a:r>
              <a:rPr lang="en-US" sz="2000" dirty="0">
                <a:solidFill>
                  <a:schemeClr val="tx1">
                    <a:lumMod val="65000"/>
                    <a:lumOff val="35000"/>
                  </a:schemeClr>
                </a:solidFill>
                <a:latin typeface="Baskerville Old Face" charset="0"/>
                <a:ea typeface="Baskerville Old Face" charset="0"/>
                <a:cs typeface="Baskerville Old Face" charset="0"/>
              </a:rPr>
              <a:t>high school students</a:t>
            </a:r>
          </a:p>
          <a:p>
            <a:pPr marL="342900" indent="-342900" defTabSz="457200">
              <a:buFont typeface="Symbol" panose="05050102010706020507" pitchFamily="18" charset="2"/>
              <a:buChar char=""/>
            </a:pPr>
            <a:r>
              <a:rPr lang="en-US" sz="2000" dirty="0" smtClean="0">
                <a:solidFill>
                  <a:schemeClr val="tx1">
                    <a:lumMod val="65000"/>
                    <a:lumOff val="35000"/>
                  </a:schemeClr>
                </a:solidFill>
                <a:latin typeface="Baskerville Old Face" charset="0"/>
                <a:ea typeface="Baskerville Old Face" charset="0"/>
                <a:cs typeface="Baskerville Old Face" charset="0"/>
              </a:rPr>
              <a:t>4 high </a:t>
            </a:r>
            <a:r>
              <a:rPr lang="en-US" sz="2000" dirty="0">
                <a:solidFill>
                  <a:schemeClr val="tx1">
                    <a:lumMod val="65000"/>
                    <a:lumOff val="35000"/>
                  </a:schemeClr>
                </a:solidFill>
                <a:latin typeface="Baskerville Old Face" charset="0"/>
                <a:ea typeface="Baskerville Old Face" charset="0"/>
                <a:cs typeface="Baskerville Old Face" charset="0"/>
              </a:rPr>
              <a:t>school teachers</a:t>
            </a:r>
          </a:p>
          <a:p>
            <a:pPr marL="342900" indent="-342900" defTabSz="457200">
              <a:buFont typeface="Symbol" panose="05050102010706020507" pitchFamily="18" charset="2"/>
              <a:buChar char=""/>
            </a:pPr>
            <a:r>
              <a:rPr lang="en-US" sz="2000" dirty="0" smtClean="0">
                <a:solidFill>
                  <a:schemeClr val="tx1">
                    <a:lumMod val="65000"/>
                    <a:lumOff val="35000"/>
                  </a:schemeClr>
                </a:solidFill>
                <a:latin typeface="Baskerville Old Face" charset="0"/>
                <a:ea typeface="Baskerville Old Face" charset="0"/>
                <a:cs typeface="Baskerville Old Face" charset="0"/>
              </a:rPr>
              <a:t>4 graduate </a:t>
            </a:r>
            <a:r>
              <a:rPr lang="en-US" sz="2000" dirty="0">
                <a:solidFill>
                  <a:schemeClr val="tx1">
                    <a:lumMod val="65000"/>
                    <a:lumOff val="35000"/>
                  </a:schemeClr>
                </a:solidFill>
                <a:latin typeface="Baskerville Old Face" charset="0"/>
                <a:ea typeface="Baskerville Old Face" charset="0"/>
                <a:cs typeface="Baskerville Old Face" charset="0"/>
              </a:rPr>
              <a:t>students </a:t>
            </a:r>
          </a:p>
          <a:p>
            <a:pPr defTabSz="457200"/>
            <a:r>
              <a:rPr lang="en-US" sz="2000" u="sng" dirty="0">
                <a:solidFill>
                  <a:schemeClr val="tx1">
                    <a:lumMod val="65000"/>
                    <a:lumOff val="35000"/>
                  </a:schemeClr>
                </a:solidFill>
                <a:latin typeface="Baskerville Old Face" charset="0"/>
                <a:ea typeface="Baskerville Old Face" charset="0"/>
                <a:cs typeface="Baskerville Old Face" charset="0"/>
              </a:rPr>
              <a:t>Faculty Supervisors</a:t>
            </a:r>
            <a:r>
              <a:rPr lang="en-US" sz="2000" dirty="0">
                <a:solidFill>
                  <a:schemeClr val="tx1">
                    <a:lumMod val="65000"/>
                    <a:lumOff val="35000"/>
                  </a:schemeClr>
                </a:solidFill>
                <a:latin typeface="Baskerville Old Face" charset="0"/>
                <a:ea typeface="Baskerville Old Face" charset="0"/>
                <a:cs typeface="Baskerville Old Face" charset="0"/>
              </a:rPr>
              <a:t>: Seifu Tilahun, Mamaru Ayalew Moges, and Muluken Azage, Bahir Dar University</a:t>
            </a:r>
          </a:p>
          <a:p>
            <a:pPr defTabSz="457200"/>
            <a:r>
              <a:rPr lang="en-US" sz="2000" dirty="0">
                <a:solidFill>
                  <a:schemeClr val="tx1">
                    <a:lumMod val="65000"/>
                    <a:lumOff val="35000"/>
                  </a:schemeClr>
                </a:solidFill>
                <a:latin typeface="Baskerville Old Face" charset="0"/>
                <a:ea typeface="Baskerville Old Face" charset="0"/>
                <a:cs typeface="Baskerville Old Face" charset="0"/>
              </a:rPr>
              <a:t> </a:t>
            </a:r>
          </a:p>
          <a:p>
            <a:pPr defTabSz="457200"/>
            <a:r>
              <a:rPr lang="en-US" sz="2200" b="1" dirty="0">
                <a:solidFill>
                  <a:schemeClr val="tx1">
                    <a:lumMod val="65000"/>
                    <a:lumOff val="35000"/>
                  </a:schemeClr>
                </a:solidFill>
                <a:latin typeface="Baskerville Old Face" charset="0"/>
                <a:ea typeface="Baskerville Old Face" charset="0"/>
                <a:cs typeface="Baskerville Old Face" charset="0"/>
              </a:rPr>
              <a:t>What are they doing?</a:t>
            </a:r>
          </a:p>
          <a:p>
            <a:pPr marL="342900" indent="-342900" defTabSz="457200">
              <a:buFont typeface="Symbol" panose="05050102010706020507" pitchFamily="18" charset="2"/>
              <a:buChar char=""/>
            </a:pPr>
            <a:r>
              <a:rPr lang="en-US" sz="2000" dirty="0">
                <a:solidFill>
                  <a:schemeClr val="tx1">
                    <a:lumMod val="65000"/>
                    <a:lumOff val="35000"/>
                  </a:schemeClr>
                </a:solidFill>
                <a:latin typeface="Baskerville Old Face" charset="0"/>
                <a:ea typeface="Baskerville Old Face" charset="0"/>
                <a:cs typeface="Baskerville Old Face" charset="0"/>
              </a:rPr>
              <a:t>Collecting river stage, soil moisture and ground water level data</a:t>
            </a:r>
          </a:p>
          <a:p>
            <a:pPr marL="342900" indent="-342900" defTabSz="457200">
              <a:buFont typeface="Symbol" panose="05050102010706020507" pitchFamily="18" charset="2"/>
              <a:buChar char=""/>
            </a:pPr>
            <a:r>
              <a:rPr lang="en-US" sz="2000" dirty="0">
                <a:solidFill>
                  <a:schemeClr val="tx1">
                    <a:lumMod val="65000"/>
                    <a:lumOff val="35000"/>
                  </a:schemeClr>
                </a:solidFill>
                <a:latin typeface="Baskerville Old Face" charset="0"/>
                <a:ea typeface="Baskerville Old Face" charset="0"/>
                <a:cs typeface="Baskerville Old Face" charset="0"/>
              </a:rPr>
              <a:t>Planning college-ready activities</a:t>
            </a:r>
          </a:p>
        </p:txBody>
      </p:sp>
    </p:spTree>
    <p:extLst>
      <p:ext uri="{BB962C8B-B14F-4D97-AF65-F5344CB8AC3E}">
        <p14:creationId xmlns:p14="http://schemas.microsoft.com/office/powerpoint/2010/main" val="1823630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53927"/>
            <a:ext cx="12192000" cy="668976"/>
          </a:xfrm>
          <a:prstGeom prst="rect">
            <a:avLst/>
          </a:prstGeom>
        </p:spPr>
      </p:pic>
      <p:sp>
        <p:nvSpPr>
          <p:cNvPr id="8" name="Rectangle 7"/>
          <p:cNvSpPr/>
          <p:nvPr/>
        </p:nvSpPr>
        <p:spPr>
          <a:xfrm>
            <a:off x="2787591" y="689415"/>
            <a:ext cx="849912" cy="5533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342089" y="689416"/>
            <a:ext cx="849912" cy="5433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81483" y="1192869"/>
            <a:ext cx="2812011"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400" dirty="0" smtClean="0">
                <a:latin typeface="Baskerville Old Face" charset="0"/>
                <a:ea typeface="Baskerville Old Face" charset="0"/>
                <a:cs typeface="Baskerville Old Face" charset="0"/>
              </a:rPr>
              <a:t>Research Highlights</a:t>
            </a:r>
            <a:r>
              <a:rPr lang="en-US" sz="2800" dirty="0" smtClean="0">
                <a:latin typeface="Baskerville Old Face" charset="0"/>
                <a:ea typeface="Baskerville Old Face" charset="0"/>
                <a:cs typeface="Baskerville Old Face" charset="0"/>
              </a:rPr>
              <a:t/>
            </a:r>
            <a:br>
              <a:rPr lang="en-US" sz="2800" dirty="0" smtClean="0">
                <a:latin typeface="Baskerville Old Face" charset="0"/>
                <a:ea typeface="Baskerville Old Face" charset="0"/>
                <a:cs typeface="Baskerville Old Face" charset="0"/>
              </a:rPr>
            </a:br>
            <a:r>
              <a:rPr lang="en-US" sz="2800" dirty="0" smtClean="0">
                <a:latin typeface="Baskerville Old Face" charset="0"/>
                <a:ea typeface="Baskerville Old Face" charset="0"/>
                <a:cs typeface="Baskerville Old Face" charset="0"/>
              </a:rPr>
              <a:t/>
            </a:r>
            <a:br>
              <a:rPr lang="en-US" sz="2800" dirty="0" smtClean="0">
                <a:latin typeface="Baskerville Old Face" charset="0"/>
                <a:ea typeface="Baskerville Old Face" charset="0"/>
                <a:cs typeface="Baskerville Old Face" charset="0"/>
              </a:rPr>
            </a:br>
            <a:r>
              <a:rPr lang="en-US" sz="2800" i="1" dirty="0" smtClean="0">
                <a:latin typeface="Baskerville Old Face" charset="0"/>
                <a:ea typeface="Baskerville Old Face" charset="0"/>
                <a:cs typeface="Baskerville Old Face" charset="0"/>
              </a:rPr>
              <a:t>Citizen Science Initiative: </a:t>
            </a:r>
          </a:p>
          <a:p>
            <a:pPr algn="ctr"/>
            <a:r>
              <a:rPr lang="en-US" sz="2800" i="1" dirty="0" smtClean="0">
                <a:latin typeface="Baskerville Old Face" charset="0"/>
                <a:ea typeface="Baskerville Old Face" charset="0"/>
                <a:cs typeface="Baskerville Old Face" charset="0"/>
              </a:rPr>
              <a:t>promoting citizen participation in science</a:t>
            </a:r>
            <a:endParaRPr lang="en-US" sz="2800" i="1" dirty="0">
              <a:latin typeface="Baskerville Old Face" charset="0"/>
              <a:ea typeface="Baskerville Old Face" charset="0"/>
              <a:cs typeface="Baskerville Old Face"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120" y="1329667"/>
            <a:ext cx="4735286" cy="3472543"/>
          </a:xfrm>
          <a:prstGeom prst="rect">
            <a:avLst/>
          </a:prstGeom>
        </p:spPr>
      </p:pic>
      <p:sp>
        <p:nvSpPr>
          <p:cNvPr id="13" name="Rectangle 12"/>
          <p:cNvSpPr/>
          <p:nvPr/>
        </p:nvSpPr>
        <p:spPr>
          <a:xfrm>
            <a:off x="2806302" y="5026071"/>
            <a:ext cx="4825453" cy="830997"/>
          </a:xfrm>
          <a:prstGeom prst="rect">
            <a:avLst/>
          </a:prstGeom>
        </p:spPr>
        <p:txBody>
          <a:bodyPr wrap="square">
            <a:spAutoFit/>
          </a:bodyPr>
          <a:lstStyle/>
          <a:p>
            <a:pPr algn="ctr" defTabSz="457200"/>
            <a:r>
              <a:rPr lang="en-US" sz="1600" dirty="0">
                <a:solidFill>
                  <a:schemeClr val="tx1">
                    <a:lumMod val="65000"/>
                    <a:lumOff val="35000"/>
                  </a:schemeClr>
                </a:solidFill>
              </a:rPr>
              <a:t>High school students taking river stage measurements as part of the Citizen Science Initiative in Blue Nile Basin, Ethiopia</a:t>
            </a:r>
          </a:p>
        </p:txBody>
      </p:sp>
      <p:sp>
        <p:nvSpPr>
          <p:cNvPr id="14" name="Rectangle 13"/>
          <p:cNvSpPr/>
          <p:nvPr/>
        </p:nvSpPr>
        <p:spPr>
          <a:xfrm>
            <a:off x="7808284" y="1205576"/>
            <a:ext cx="4264874" cy="4401205"/>
          </a:xfrm>
          <a:prstGeom prst="rect">
            <a:avLst/>
          </a:prstGeom>
        </p:spPr>
        <p:txBody>
          <a:bodyPr wrap="square">
            <a:spAutoFit/>
          </a:bodyPr>
          <a:lstStyle/>
          <a:p>
            <a:pPr defTabSz="457200"/>
            <a:r>
              <a:rPr lang="en-US" sz="2200" b="1" dirty="0">
                <a:solidFill>
                  <a:schemeClr val="tx1">
                    <a:lumMod val="65000"/>
                    <a:lumOff val="35000"/>
                  </a:schemeClr>
                </a:solidFill>
                <a:latin typeface="Baskerville Old Face" charset="0"/>
                <a:ea typeface="Baskerville Old Face" charset="0"/>
                <a:cs typeface="Baskerville Old Face" charset="0"/>
              </a:rPr>
              <a:t>UConn’s engagement:</a:t>
            </a:r>
          </a:p>
          <a:p>
            <a:pPr marL="342900" indent="-342900" defTabSz="457200">
              <a:buFont typeface="Arial" panose="020B0604020202020204" pitchFamily="34" charset="0"/>
              <a:buChar char="•"/>
            </a:pPr>
            <a:r>
              <a:rPr lang="en-US" sz="2000" dirty="0">
                <a:solidFill>
                  <a:schemeClr val="tx1">
                    <a:lumMod val="65000"/>
                    <a:lumOff val="35000"/>
                  </a:schemeClr>
                </a:solidFill>
                <a:latin typeface="Baskerville Old Face" charset="0"/>
                <a:ea typeface="Baskerville Old Face" charset="0"/>
                <a:cs typeface="Baskerville Old Face" charset="0"/>
              </a:rPr>
              <a:t>Supplied the equipment: iPad mini, shallow well meter, soil moisture meter, tripod, rod, </a:t>
            </a:r>
            <a:r>
              <a:rPr lang="en-US" sz="2000" dirty="0" err="1">
                <a:solidFill>
                  <a:schemeClr val="tx1">
                    <a:lumMod val="65000"/>
                    <a:lumOff val="35000"/>
                  </a:schemeClr>
                </a:solidFill>
                <a:latin typeface="Baskerville Old Face" charset="0"/>
                <a:ea typeface="Baskerville Old Face" charset="0"/>
                <a:cs typeface="Baskerville Old Face" charset="0"/>
              </a:rPr>
              <a:t>autolevel</a:t>
            </a:r>
            <a:endParaRPr lang="en-US" sz="2000" dirty="0">
              <a:solidFill>
                <a:schemeClr val="tx1">
                  <a:lumMod val="65000"/>
                  <a:lumOff val="35000"/>
                </a:schemeClr>
              </a:solidFill>
              <a:latin typeface="Baskerville Old Face" charset="0"/>
              <a:ea typeface="Baskerville Old Face" charset="0"/>
              <a:cs typeface="Baskerville Old Face" charset="0"/>
            </a:endParaRPr>
          </a:p>
          <a:p>
            <a:pPr marL="342900" indent="-342900" defTabSz="457200">
              <a:buFont typeface="Arial" panose="020B0604020202020204" pitchFamily="34" charset="0"/>
              <a:buChar char="•"/>
            </a:pPr>
            <a:r>
              <a:rPr lang="en-US" sz="2000" dirty="0">
                <a:solidFill>
                  <a:schemeClr val="tx1">
                    <a:lumMod val="65000"/>
                    <a:lumOff val="35000"/>
                  </a:schemeClr>
                </a:solidFill>
                <a:latin typeface="Baskerville Old Face" charset="0"/>
                <a:ea typeface="Baskerville Old Face" charset="0"/>
                <a:cs typeface="Baskerville Old Face" charset="0"/>
              </a:rPr>
              <a:t>Providing stipends for Ethiopian collaborators and supported schools</a:t>
            </a:r>
          </a:p>
          <a:p>
            <a:pPr marL="342900" indent="-342900" defTabSz="457200">
              <a:buFont typeface="Arial" panose="020B0604020202020204" pitchFamily="34" charset="0"/>
              <a:buChar char="•"/>
            </a:pPr>
            <a:r>
              <a:rPr lang="en-US" sz="2000" dirty="0">
                <a:solidFill>
                  <a:schemeClr val="tx1">
                    <a:lumMod val="65000"/>
                    <a:lumOff val="35000"/>
                  </a:schemeClr>
                </a:solidFill>
                <a:latin typeface="Baskerville Old Face" charset="0"/>
                <a:ea typeface="Baskerville Old Face" charset="0"/>
                <a:cs typeface="Baskerville Old Face" charset="0"/>
              </a:rPr>
              <a:t>Trained students and faculty</a:t>
            </a:r>
          </a:p>
          <a:p>
            <a:pPr marL="342900" indent="-342900" defTabSz="457200">
              <a:buFont typeface="Arial" panose="020B0604020202020204" pitchFamily="34" charset="0"/>
              <a:buChar char="•"/>
            </a:pPr>
            <a:r>
              <a:rPr lang="en-US" sz="2000" dirty="0">
                <a:solidFill>
                  <a:schemeClr val="tx1">
                    <a:lumMod val="65000"/>
                    <a:lumOff val="35000"/>
                  </a:schemeClr>
                </a:solidFill>
                <a:latin typeface="Baskerville Old Face" charset="0"/>
                <a:ea typeface="Baskerville Old Face" charset="0"/>
                <a:cs typeface="Baskerville Old Face" charset="0"/>
              </a:rPr>
              <a:t>Data will be used for a) initialization of the models for the dry season; and b) validation of the predictions made each wet season 2018 through 2022</a:t>
            </a:r>
          </a:p>
          <a:p>
            <a:pPr marL="342900" indent="-342900" defTabSz="457200">
              <a:buFont typeface="Arial" panose="020B0604020202020204" pitchFamily="34" charset="0"/>
              <a:buChar char="•"/>
            </a:pPr>
            <a:r>
              <a:rPr lang="en-US" sz="2000" dirty="0">
                <a:solidFill>
                  <a:schemeClr val="tx1">
                    <a:lumMod val="65000"/>
                    <a:lumOff val="35000"/>
                  </a:schemeClr>
                </a:solidFill>
                <a:latin typeface="Baskerville Old Face" charset="0"/>
                <a:ea typeface="Baskerville Old Face" charset="0"/>
                <a:cs typeface="Baskerville Old Face" charset="0"/>
              </a:rPr>
              <a:t>Social scientists plan to participate and observe the project in 2019 and 2020</a:t>
            </a:r>
          </a:p>
        </p:txBody>
      </p:sp>
    </p:spTree>
    <p:extLst>
      <p:ext uri="{BB962C8B-B14F-4D97-AF65-F5344CB8AC3E}">
        <p14:creationId xmlns:p14="http://schemas.microsoft.com/office/powerpoint/2010/main" val="1001073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791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1" y="-53927"/>
            <a:ext cx="12192000" cy="668976"/>
          </a:xfrm>
          <a:prstGeom prst="rect">
            <a:avLst/>
          </a:prstGeom>
        </p:spPr>
      </p:pic>
      <p:pic>
        <p:nvPicPr>
          <p:cNvPr id="9" name="Picture 8"/>
          <p:cNvPicPr>
            <a:picLocks noChangeAspect="1"/>
          </p:cNvPicPr>
          <p:nvPr/>
        </p:nvPicPr>
        <p:blipFill>
          <a:blip r:embed="rId3"/>
          <a:stretch>
            <a:fillRect/>
          </a:stretch>
        </p:blipFill>
        <p:spPr>
          <a:xfrm>
            <a:off x="155344" y="760134"/>
            <a:ext cx="5198043" cy="5304126"/>
          </a:xfrm>
          <a:prstGeom prst="rect">
            <a:avLst/>
          </a:prstGeom>
        </p:spPr>
      </p:pic>
      <p:sp>
        <p:nvSpPr>
          <p:cNvPr id="10" name="TextBox 9"/>
          <p:cNvSpPr txBox="1"/>
          <p:nvPr/>
        </p:nvSpPr>
        <p:spPr>
          <a:xfrm>
            <a:off x="5450962" y="1426189"/>
            <a:ext cx="6544549" cy="3570208"/>
          </a:xfrm>
          <a:prstGeom prst="rect">
            <a:avLst/>
          </a:prstGeom>
          <a:noFill/>
        </p:spPr>
        <p:txBody>
          <a:bodyPr wrap="none" rtlCol="0">
            <a:spAutoFit/>
          </a:bodyPr>
          <a:lstStyle/>
          <a:p>
            <a:pPr algn="ctr"/>
            <a:r>
              <a:rPr lang="en-US" sz="4400" b="1" dirty="0">
                <a:solidFill>
                  <a:schemeClr val="tx2">
                    <a:lumMod val="75000"/>
                  </a:schemeClr>
                </a:solidFill>
                <a:latin typeface="Baskerville Old Face" charset="0"/>
                <a:ea typeface="Baskerville Old Face" charset="0"/>
                <a:cs typeface="Baskerville Old Face" charset="0"/>
              </a:rPr>
              <a:t>Nabil </a:t>
            </a:r>
            <a:r>
              <a:rPr lang="en-US" sz="4400" b="1" dirty="0" smtClean="0">
                <a:solidFill>
                  <a:schemeClr val="tx2">
                    <a:lumMod val="75000"/>
                  </a:schemeClr>
                </a:solidFill>
                <a:latin typeface="Baskerville Old Face" charset="0"/>
                <a:ea typeface="Baskerville Old Face" charset="0"/>
                <a:cs typeface="Baskerville Old Face" charset="0"/>
              </a:rPr>
              <a:t>Tueme</a:t>
            </a:r>
          </a:p>
          <a:p>
            <a:pPr algn="ctr"/>
            <a:endParaRPr lang="en-US" sz="4400" b="1" i="1" dirty="0">
              <a:solidFill>
                <a:schemeClr val="tx2">
                  <a:lumMod val="75000"/>
                </a:schemeClr>
              </a:solidFill>
              <a:latin typeface="Baskerville Old Face" charset="0"/>
              <a:ea typeface="Baskerville Old Face" charset="0"/>
              <a:cs typeface="Baskerville Old Face" charset="0"/>
            </a:endParaRPr>
          </a:p>
          <a:p>
            <a:pPr algn="ctr"/>
            <a:r>
              <a:rPr lang="en-US" sz="2400" i="1" dirty="0" smtClean="0">
                <a:solidFill>
                  <a:schemeClr val="tx2">
                    <a:lumMod val="75000"/>
                  </a:schemeClr>
                </a:solidFill>
                <a:latin typeface="Baskerville Old Face" charset="0"/>
                <a:ea typeface="Baskerville Old Face" charset="0"/>
                <a:cs typeface="Baskerville Old Face" charset="0"/>
              </a:rPr>
              <a:t>Graduate Student</a:t>
            </a:r>
            <a:endParaRPr lang="en-US" sz="2400" i="1" dirty="0">
              <a:solidFill>
                <a:schemeClr val="tx2">
                  <a:lumMod val="75000"/>
                </a:schemeClr>
              </a:solidFill>
              <a:latin typeface="Baskerville Old Face" charset="0"/>
              <a:ea typeface="Baskerville Old Face" charset="0"/>
              <a:cs typeface="Baskerville Old Face" charset="0"/>
            </a:endParaRPr>
          </a:p>
          <a:p>
            <a:pPr algn="ctr"/>
            <a:endParaRPr lang="en-US" sz="2400" i="1" dirty="0" smtClean="0">
              <a:solidFill>
                <a:schemeClr val="tx2">
                  <a:lumMod val="75000"/>
                </a:schemeClr>
              </a:solidFill>
              <a:latin typeface="Baskerville Old Face" charset="0"/>
              <a:ea typeface="Baskerville Old Face" charset="0"/>
              <a:cs typeface="Baskerville Old Face" charset="0"/>
            </a:endParaRPr>
          </a:p>
          <a:p>
            <a:pPr algn="ctr"/>
            <a:r>
              <a:rPr lang="en-US" sz="2400" i="1" dirty="0" smtClean="0">
                <a:solidFill>
                  <a:schemeClr val="tx2">
                    <a:lumMod val="75000"/>
                  </a:schemeClr>
                </a:solidFill>
                <a:latin typeface="Baskerville Old Face" charset="0"/>
                <a:ea typeface="Baskerville Old Face" charset="0"/>
                <a:cs typeface="Baskerville Old Face" charset="0"/>
              </a:rPr>
              <a:t>Department </a:t>
            </a:r>
            <a:r>
              <a:rPr lang="en-US" sz="2400" i="1" dirty="0">
                <a:solidFill>
                  <a:schemeClr val="tx2">
                    <a:lumMod val="75000"/>
                  </a:schemeClr>
                </a:solidFill>
                <a:latin typeface="Baskerville Old Face" charset="0"/>
                <a:ea typeface="Baskerville Old Face" charset="0"/>
                <a:cs typeface="Baskerville Old Face" charset="0"/>
              </a:rPr>
              <a:t>of </a:t>
            </a:r>
            <a:r>
              <a:rPr lang="en-US" sz="2400" i="1" dirty="0" smtClean="0">
                <a:solidFill>
                  <a:schemeClr val="tx2">
                    <a:lumMod val="75000"/>
                  </a:schemeClr>
                </a:solidFill>
                <a:latin typeface="Baskerville Old Face" charset="0"/>
                <a:ea typeface="Baskerville Old Face" charset="0"/>
                <a:cs typeface="Baskerville Old Face" charset="0"/>
              </a:rPr>
              <a:t>Sociology, University of Connecticut</a:t>
            </a:r>
            <a:endParaRPr lang="en-US" sz="2400" i="1" dirty="0">
              <a:solidFill>
                <a:schemeClr val="tx2">
                  <a:lumMod val="75000"/>
                </a:schemeClr>
              </a:solidFill>
              <a:latin typeface="Baskerville Old Face" charset="0"/>
              <a:ea typeface="Baskerville Old Face" charset="0"/>
              <a:cs typeface="Baskerville Old Face" charset="0"/>
            </a:endParaRPr>
          </a:p>
          <a:p>
            <a:pPr algn="ctr"/>
            <a:endParaRPr lang="en-US" sz="2400" i="1" dirty="0">
              <a:solidFill>
                <a:schemeClr val="tx2">
                  <a:lumMod val="75000"/>
                </a:schemeClr>
              </a:solidFill>
              <a:latin typeface="Baskerville Old Face" charset="0"/>
              <a:ea typeface="Baskerville Old Face" charset="0"/>
              <a:cs typeface="Baskerville Old Face" charset="0"/>
            </a:endParaRPr>
          </a:p>
          <a:p>
            <a:pPr algn="ctr"/>
            <a:r>
              <a:rPr lang="en-US" sz="2400" i="1" dirty="0">
                <a:solidFill>
                  <a:schemeClr val="tx2">
                    <a:lumMod val="75000"/>
                  </a:schemeClr>
                </a:solidFill>
                <a:latin typeface="Baskerville Old Face" charset="0"/>
                <a:ea typeface="Baskerville Old Face" charset="0"/>
                <a:cs typeface="Baskerville Old Face" charset="0"/>
              </a:rPr>
              <a:t>Email: </a:t>
            </a:r>
            <a:r>
              <a:rPr lang="en-US" sz="2400" i="1" dirty="0" err="1">
                <a:solidFill>
                  <a:schemeClr val="accent2">
                    <a:lumMod val="75000"/>
                  </a:schemeClr>
                </a:solidFill>
                <a:latin typeface="Baskerville Old Face" charset="0"/>
                <a:ea typeface="Baskerville Old Face" charset="0"/>
                <a:cs typeface="Baskerville Old Face" charset="0"/>
              </a:rPr>
              <a:t>nabil.tueme@uconn.edu</a:t>
            </a:r>
            <a:endParaRPr lang="en-US" sz="2400" i="1" dirty="0">
              <a:solidFill>
                <a:schemeClr val="accent2">
                  <a:lumMod val="75000"/>
                </a:schemeClr>
              </a:solidFill>
              <a:latin typeface="Baskerville Old Face" charset="0"/>
              <a:ea typeface="Baskerville Old Face" charset="0"/>
              <a:cs typeface="Baskerville Old Face" charset="0"/>
            </a:endParaRPr>
          </a:p>
          <a:p>
            <a:endParaRPr lang="en-US" i="1" dirty="0">
              <a:latin typeface="Baskerville Old Face" charset="0"/>
              <a:ea typeface="Baskerville Old Face" charset="0"/>
              <a:cs typeface="Baskerville Old Face" charset="0"/>
            </a:endParaRPr>
          </a:p>
        </p:txBody>
      </p:sp>
      <p:pic>
        <p:nvPicPr>
          <p:cNvPr id="11" name="Picture 10"/>
          <p:cNvPicPr>
            <a:picLocks noChangeAspect="1"/>
          </p:cNvPicPr>
          <p:nvPr/>
        </p:nvPicPr>
        <p:blipFill>
          <a:blip r:embed="rId2"/>
          <a:stretch>
            <a:fillRect/>
          </a:stretch>
        </p:blipFill>
        <p:spPr>
          <a:xfrm>
            <a:off x="1" y="6223142"/>
            <a:ext cx="12192000" cy="668976"/>
          </a:xfrm>
          <a:prstGeom prst="rect">
            <a:avLst/>
          </a:prstGeom>
        </p:spPr>
      </p:pic>
      <p:sp>
        <p:nvSpPr>
          <p:cNvPr id="12" name="Rectangle 11"/>
          <p:cNvSpPr/>
          <p:nvPr/>
        </p:nvSpPr>
        <p:spPr>
          <a:xfrm>
            <a:off x="956476" y="6358185"/>
            <a:ext cx="11235524" cy="338554"/>
          </a:xfrm>
          <a:prstGeom prst="rect">
            <a:avLst/>
          </a:prstGeom>
        </p:spPr>
        <p:txBody>
          <a:bodyPr wrap="square">
            <a:spAutoFit/>
          </a:bodyPr>
          <a:lstStyle/>
          <a:p>
            <a:r>
              <a:rPr lang="en-US" sz="1600"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Undergraduate Research informational Meeting,  November 12</a:t>
            </a:r>
            <a:r>
              <a:rPr lang="en-US" sz="1600" baseline="30000" dirty="0" smtClean="0">
                <a:solidFill>
                  <a:schemeClr val="accent1">
                    <a:lumMod val="20000"/>
                    <a:lumOff val="80000"/>
                  </a:schemeClr>
                </a:solidFill>
                <a:latin typeface="Arial" panose="020B0604020202020204" pitchFamily="34" charset="0"/>
                <a:cs typeface="Arial" panose="020B0604020202020204" pitchFamily="34" charset="0"/>
              </a:rPr>
              <a:t>th</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2018</a:t>
            </a:r>
            <a:endParaRPr lang="en-US" sz="160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13" name="Picture 2" descr="nsflogot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55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791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139148" y="702354"/>
            <a:ext cx="5426964" cy="5426964"/>
          </a:xfrm>
          <a:prstGeom prst="rect">
            <a:avLst/>
          </a:prstGeom>
        </p:spPr>
      </p:pic>
      <p:pic>
        <p:nvPicPr>
          <p:cNvPr id="8" name="Picture 7"/>
          <p:cNvPicPr>
            <a:picLocks noChangeAspect="1"/>
          </p:cNvPicPr>
          <p:nvPr/>
        </p:nvPicPr>
        <p:blipFill>
          <a:blip r:embed="rId3"/>
          <a:stretch>
            <a:fillRect/>
          </a:stretch>
        </p:blipFill>
        <p:spPr>
          <a:xfrm>
            <a:off x="1" y="-53927"/>
            <a:ext cx="12192000" cy="668976"/>
          </a:xfrm>
          <a:prstGeom prst="rect">
            <a:avLst/>
          </a:prstGeom>
        </p:spPr>
      </p:pic>
      <p:sp>
        <p:nvSpPr>
          <p:cNvPr id="11" name="TextBox 10"/>
          <p:cNvSpPr txBox="1"/>
          <p:nvPr/>
        </p:nvSpPr>
        <p:spPr>
          <a:xfrm>
            <a:off x="5900779" y="1369065"/>
            <a:ext cx="5956553" cy="4555093"/>
          </a:xfrm>
          <a:prstGeom prst="rect">
            <a:avLst/>
          </a:prstGeom>
          <a:noFill/>
        </p:spPr>
        <p:txBody>
          <a:bodyPr wrap="square" rtlCol="0">
            <a:spAutoFit/>
          </a:bodyPr>
          <a:lstStyle/>
          <a:p>
            <a:pPr algn="ctr"/>
            <a:r>
              <a:rPr lang="en-US" sz="4400" b="1" dirty="0" smtClean="0">
                <a:solidFill>
                  <a:schemeClr val="tx2">
                    <a:lumMod val="75000"/>
                  </a:schemeClr>
                </a:solidFill>
                <a:latin typeface="Baskerville Old Face" charset="0"/>
                <a:ea typeface="Baskerville Old Face" charset="0"/>
                <a:cs typeface="Baskerville Old Face" charset="0"/>
              </a:rPr>
              <a:t>Dr. Zoi Dokou</a:t>
            </a:r>
          </a:p>
          <a:p>
            <a:pPr algn="ctr"/>
            <a:endParaRPr lang="en-US" i="1" dirty="0">
              <a:solidFill>
                <a:schemeClr val="tx2">
                  <a:lumMod val="75000"/>
                </a:schemeClr>
              </a:solidFill>
              <a:latin typeface="Baskerville Old Face" charset="0"/>
              <a:ea typeface="Baskerville Old Face" charset="0"/>
              <a:cs typeface="Baskerville Old Face" charset="0"/>
            </a:endParaRPr>
          </a:p>
          <a:p>
            <a:pPr algn="ctr"/>
            <a:r>
              <a:rPr lang="en-US" sz="2400" i="1" dirty="0" smtClean="0">
                <a:solidFill>
                  <a:schemeClr val="tx2">
                    <a:lumMod val="75000"/>
                  </a:schemeClr>
                </a:solidFill>
                <a:latin typeface="Baskerville Old Face" charset="0"/>
                <a:ea typeface="Baskerville Old Face" charset="0"/>
                <a:cs typeface="Baskerville Old Face" charset="0"/>
              </a:rPr>
              <a:t>PIRE Project Manager</a:t>
            </a:r>
          </a:p>
          <a:p>
            <a:pPr algn="ctr"/>
            <a:endParaRPr lang="en-US" sz="2400" i="1" dirty="0">
              <a:solidFill>
                <a:schemeClr val="tx2">
                  <a:lumMod val="75000"/>
                </a:schemeClr>
              </a:solidFill>
              <a:latin typeface="Baskerville Old Face" charset="0"/>
              <a:ea typeface="Baskerville Old Face" charset="0"/>
              <a:cs typeface="Baskerville Old Face" charset="0"/>
            </a:endParaRPr>
          </a:p>
          <a:p>
            <a:pPr algn="ctr"/>
            <a:r>
              <a:rPr lang="en-US" sz="2400" i="1" dirty="0" smtClean="0">
                <a:solidFill>
                  <a:schemeClr val="tx2">
                    <a:lumMod val="75000"/>
                  </a:schemeClr>
                </a:solidFill>
                <a:latin typeface="Baskerville Old Face" charset="0"/>
                <a:ea typeface="Baskerville Old Face" charset="0"/>
                <a:cs typeface="Baskerville Old Face" charset="0"/>
              </a:rPr>
              <a:t>Assistant Research Professor</a:t>
            </a:r>
          </a:p>
          <a:p>
            <a:pPr algn="ctr"/>
            <a:endParaRPr lang="en-US" sz="2400" i="1" dirty="0">
              <a:solidFill>
                <a:schemeClr val="tx2">
                  <a:lumMod val="75000"/>
                </a:schemeClr>
              </a:solidFill>
              <a:latin typeface="Baskerville Old Face" charset="0"/>
              <a:ea typeface="Baskerville Old Face" charset="0"/>
              <a:cs typeface="Baskerville Old Face" charset="0"/>
            </a:endParaRPr>
          </a:p>
          <a:p>
            <a:pPr algn="ctr"/>
            <a:r>
              <a:rPr lang="en-US" sz="2400" i="1" dirty="0" smtClean="0">
                <a:solidFill>
                  <a:schemeClr val="tx2">
                    <a:lumMod val="75000"/>
                  </a:schemeClr>
                </a:solidFill>
                <a:latin typeface="Baskerville Old Face" charset="0"/>
                <a:ea typeface="Baskerville Old Face" charset="0"/>
                <a:cs typeface="Baskerville Old Face" charset="0"/>
              </a:rPr>
              <a:t>Department of Civil and Environmental Engineering, University of Connecticut</a:t>
            </a:r>
          </a:p>
          <a:p>
            <a:pPr algn="ctr"/>
            <a:endParaRPr lang="en-US" sz="2400" i="1" dirty="0">
              <a:solidFill>
                <a:schemeClr val="tx2">
                  <a:lumMod val="75000"/>
                </a:schemeClr>
              </a:solidFill>
              <a:latin typeface="Baskerville Old Face" charset="0"/>
              <a:ea typeface="Baskerville Old Face" charset="0"/>
              <a:cs typeface="Baskerville Old Face" charset="0"/>
            </a:endParaRPr>
          </a:p>
          <a:p>
            <a:pPr algn="ctr"/>
            <a:r>
              <a:rPr lang="en-US" sz="2400" i="1" dirty="0" smtClean="0">
                <a:solidFill>
                  <a:schemeClr val="tx2">
                    <a:lumMod val="75000"/>
                  </a:schemeClr>
                </a:solidFill>
                <a:latin typeface="Baskerville Old Face" charset="0"/>
                <a:ea typeface="Baskerville Old Face" charset="0"/>
                <a:cs typeface="Baskerville Old Face" charset="0"/>
              </a:rPr>
              <a:t>Email: </a:t>
            </a:r>
            <a:r>
              <a:rPr lang="en-US" sz="2400" i="1" u="sng" dirty="0" smtClean="0">
                <a:solidFill>
                  <a:schemeClr val="accent2">
                    <a:lumMod val="75000"/>
                  </a:schemeClr>
                </a:solidFill>
                <a:latin typeface="Baskerville Old Face" charset="0"/>
                <a:ea typeface="Baskerville Old Face" charset="0"/>
                <a:cs typeface="Baskerville Old Face" charset="0"/>
              </a:rPr>
              <a:t>zoi.dokou@uconn.edu</a:t>
            </a:r>
          </a:p>
          <a:p>
            <a:pPr algn="ctr"/>
            <a:endParaRPr lang="en-US" i="1" dirty="0" smtClean="0">
              <a:latin typeface="Baskerville Old Face" charset="0"/>
              <a:ea typeface="Baskerville Old Face" charset="0"/>
              <a:cs typeface="Baskerville Old Face" charset="0"/>
            </a:endParaRPr>
          </a:p>
          <a:p>
            <a:pPr algn="ctr"/>
            <a:endParaRPr lang="en-US" i="1" dirty="0">
              <a:latin typeface="Baskerville Old Face" charset="0"/>
              <a:ea typeface="Baskerville Old Face" charset="0"/>
              <a:cs typeface="Baskerville Old Face" charset="0"/>
            </a:endParaRPr>
          </a:p>
        </p:txBody>
      </p:sp>
      <p:pic>
        <p:nvPicPr>
          <p:cNvPr id="12" name="Picture 11"/>
          <p:cNvPicPr>
            <a:picLocks noChangeAspect="1"/>
          </p:cNvPicPr>
          <p:nvPr/>
        </p:nvPicPr>
        <p:blipFill>
          <a:blip r:embed="rId3"/>
          <a:stretch>
            <a:fillRect/>
          </a:stretch>
        </p:blipFill>
        <p:spPr>
          <a:xfrm>
            <a:off x="1" y="6223142"/>
            <a:ext cx="12192000" cy="668976"/>
          </a:xfrm>
          <a:prstGeom prst="rect">
            <a:avLst/>
          </a:prstGeom>
        </p:spPr>
      </p:pic>
      <p:sp>
        <p:nvSpPr>
          <p:cNvPr id="13" name="Rectangle 12"/>
          <p:cNvSpPr/>
          <p:nvPr/>
        </p:nvSpPr>
        <p:spPr>
          <a:xfrm>
            <a:off x="956476" y="6358185"/>
            <a:ext cx="11235524" cy="338554"/>
          </a:xfrm>
          <a:prstGeom prst="rect">
            <a:avLst/>
          </a:prstGeom>
        </p:spPr>
        <p:txBody>
          <a:bodyPr wrap="square">
            <a:spAutoFit/>
          </a:bodyPr>
          <a:lstStyle/>
          <a:p>
            <a:r>
              <a:rPr lang="en-US" sz="1600"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Undergraduate Research informational Meeting,  November 12</a:t>
            </a:r>
            <a:r>
              <a:rPr lang="en-US" sz="1600" baseline="30000" dirty="0" smtClean="0">
                <a:solidFill>
                  <a:schemeClr val="accent1">
                    <a:lumMod val="20000"/>
                    <a:lumOff val="80000"/>
                  </a:schemeClr>
                </a:solidFill>
                <a:latin typeface="Arial" panose="020B0604020202020204" pitchFamily="34" charset="0"/>
                <a:cs typeface="Arial" panose="020B0604020202020204" pitchFamily="34" charset="0"/>
              </a:rPr>
              <a:t>th</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2018</a:t>
            </a:r>
            <a:endParaRPr lang="en-US" sz="160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14" name="Picture 2" descr="nsflogot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2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9" name="Rectangle 8"/>
          <p:cNvSpPr/>
          <p:nvPr/>
        </p:nvSpPr>
        <p:spPr>
          <a:xfrm>
            <a:off x="1" y="66083"/>
            <a:ext cx="12192000" cy="6791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1" y="-53927"/>
            <a:ext cx="12192000" cy="668976"/>
          </a:xfrm>
          <a:prstGeom prst="rect">
            <a:avLst/>
          </a:prstGeom>
        </p:spPr>
      </p:pic>
      <p:sp>
        <p:nvSpPr>
          <p:cNvPr id="10" name="Title 1"/>
          <p:cNvSpPr txBox="1">
            <a:spLocks/>
          </p:cNvSpPr>
          <p:nvPr/>
        </p:nvSpPr>
        <p:spPr>
          <a:xfrm>
            <a:off x="838200" y="623159"/>
            <a:ext cx="10515600" cy="5602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lnSpc>
                <a:spcPct val="150000"/>
              </a:lnSpc>
            </a:pPr>
            <a:r>
              <a:rPr lang="en-US" sz="4000" dirty="0" smtClean="0">
                <a:solidFill>
                  <a:schemeClr val="tx1">
                    <a:lumMod val="65000"/>
                    <a:lumOff val="35000"/>
                  </a:schemeClr>
                </a:solidFill>
                <a:latin typeface="Baskerville Old Face" charset="0"/>
                <a:ea typeface="Baskerville Old Face" charset="0"/>
                <a:cs typeface="Baskerville Old Face" charset="0"/>
              </a:rPr>
              <a:t>How do the relationships between scientists, farmers, water managers and other authorities, influence the production, dissemination and outcome of new scientific knowledge? </a:t>
            </a:r>
            <a:endParaRPr lang="en-US" sz="4000" dirty="0">
              <a:solidFill>
                <a:schemeClr val="tx1">
                  <a:lumMod val="65000"/>
                  <a:lumOff val="35000"/>
                </a:schemeClr>
              </a:solidFill>
              <a:latin typeface="Baskerville Old Face" charset="0"/>
              <a:ea typeface="Baskerville Old Face" charset="0"/>
              <a:cs typeface="Baskerville Old Face" charset="0"/>
            </a:endParaRPr>
          </a:p>
        </p:txBody>
      </p:sp>
      <p:pic>
        <p:nvPicPr>
          <p:cNvPr id="12" name="Picture 11"/>
          <p:cNvPicPr>
            <a:picLocks noChangeAspect="1"/>
          </p:cNvPicPr>
          <p:nvPr/>
        </p:nvPicPr>
        <p:blipFill>
          <a:blip r:embed="rId2"/>
          <a:stretch>
            <a:fillRect/>
          </a:stretch>
        </p:blipFill>
        <p:spPr>
          <a:xfrm>
            <a:off x="1" y="6223142"/>
            <a:ext cx="12192000" cy="668976"/>
          </a:xfrm>
          <a:prstGeom prst="rect">
            <a:avLst/>
          </a:prstGeom>
        </p:spPr>
      </p:pic>
      <p:sp>
        <p:nvSpPr>
          <p:cNvPr id="13" name="Rectangle 12"/>
          <p:cNvSpPr/>
          <p:nvPr/>
        </p:nvSpPr>
        <p:spPr>
          <a:xfrm>
            <a:off x="956476" y="6358185"/>
            <a:ext cx="11235524" cy="338554"/>
          </a:xfrm>
          <a:prstGeom prst="rect">
            <a:avLst/>
          </a:prstGeom>
        </p:spPr>
        <p:txBody>
          <a:bodyPr wrap="square">
            <a:spAutoFit/>
          </a:bodyPr>
          <a:lstStyle/>
          <a:p>
            <a:r>
              <a:rPr lang="en-US" sz="1600"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Undergraduate Research informational Meeting,  November 12</a:t>
            </a:r>
            <a:r>
              <a:rPr lang="en-US" sz="1600" baseline="30000" dirty="0" smtClean="0">
                <a:solidFill>
                  <a:schemeClr val="accent1">
                    <a:lumMod val="20000"/>
                    <a:lumOff val="80000"/>
                  </a:schemeClr>
                </a:solidFill>
                <a:latin typeface="Arial" panose="020B0604020202020204" pitchFamily="34" charset="0"/>
                <a:cs typeface="Arial" panose="020B0604020202020204" pitchFamily="34" charset="0"/>
              </a:rPr>
              <a:t>th</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2018</a:t>
            </a:r>
            <a:endParaRPr lang="en-US" sz="160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14" name="Picture 2" descr="nsflogo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188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Baskerville Old Face" charset="0"/>
                <a:ea typeface="Baskerville Old Face" charset="0"/>
                <a:cs typeface="Baskerville Old Face" charset="0"/>
              </a:rPr>
              <a:t>Research Plan</a:t>
            </a:r>
            <a:endParaRPr lang="en-US" sz="44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8" name="Rectangle 7"/>
          <p:cNvSpPr/>
          <p:nvPr/>
        </p:nvSpPr>
        <p:spPr>
          <a:xfrm>
            <a:off x="4598504" y="2133822"/>
            <a:ext cx="6096000" cy="2554545"/>
          </a:xfrm>
          <a:prstGeom prst="rect">
            <a:avLst/>
          </a:prstGeom>
        </p:spPr>
        <p:txBody>
          <a:bodyPr>
            <a:spAutoFit/>
          </a:bodyPr>
          <a:lstStyle/>
          <a:p>
            <a:pPr algn="ctr"/>
            <a:r>
              <a:rPr lang="en-US" sz="3200" dirty="0">
                <a:solidFill>
                  <a:schemeClr val="tx1">
                    <a:lumMod val="65000"/>
                    <a:lumOff val="35000"/>
                  </a:schemeClr>
                </a:solidFill>
                <a:latin typeface="Baskerville Old Face" charset="0"/>
                <a:ea typeface="Baskerville Old Face" charset="0"/>
                <a:cs typeface="Baskerville Old Face" charset="0"/>
              </a:rPr>
              <a:t>Conduct longitudinal research that combines physical and social scientific data to test three competing models of scientific </a:t>
            </a:r>
            <a:r>
              <a:rPr lang="en-US" sz="3200" dirty="0" smtClean="0">
                <a:solidFill>
                  <a:schemeClr val="tx1">
                    <a:lumMod val="65000"/>
                    <a:lumOff val="35000"/>
                  </a:schemeClr>
                </a:solidFill>
                <a:latin typeface="Baskerville Old Face" charset="0"/>
                <a:ea typeface="Baskerville Old Face" charset="0"/>
                <a:cs typeface="Baskerville Old Face" charset="0"/>
              </a:rPr>
              <a:t>enterprise</a:t>
            </a:r>
            <a:endParaRPr lang="en-US" sz="3200" dirty="0">
              <a:solidFill>
                <a:schemeClr val="tx1">
                  <a:lumMod val="65000"/>
                  <a:lumOff val="35000"/>
                </a:schemeClr>
              </a:solidFill>
              <a:latin typeface="Baskerville Old Face" charset="0"/>
              <a:ea typeface="Baskerville Old Face" charset="0"/>
              <a:cs typeface="Baskerville Old Face" charset="0"/>
            </a:endParaRPr>
          </a:p>
        </p:txBody>
      </p:sp>
    </p:spTree>
    <p:extLst>
      <p:ext uri="{BB962C8B-B14F-4D97-AF65-F5344CB8AC3E}">
        <p14:creationId xmlns:p14="http://schemas.microsoft.com/office/powerpoint/2010/main" val="503189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8" name="Title 1"/>
          <p:cNvSpPr txBox="1">
            <a:spLocks/>
          </p:cNvSpPr>
          <p:nvPr/>
        </p:nvSpPr>
        <p:spPr>
          <a:xfrm>
            <a:off x="0" y="1218226"/>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400" smtClean="0">
                <a:latin typeface="Baskerville Old Face" charset="0"/>
                <a:ea typeface="Baskerville Old Face" charset="0"/>
                <a:cs typeface="Baskerville Old Face" charset="0"/>
              </a:rPr>
              <a:t>Research Plan</a:t>
            </a:r>
            <a:endParaRPr lang="en-US" sz="4400" dirty="0">
              <a:latin typeface="Baskerville Old Face" charset="0"/>
              <a:ea typeface="Baskerville Old Face" charset="0"/>
              <a:cs typeface="Baskerville Old Face" charset="0"/>
            </a:endParaRPr>
          </a:p>
        </p:txBody>
      </p:sp>
      <p:sp>
        <p:nvSpPr>
          <p:cNvPr id="9" name="Rectangle 8"/>
          <p:cNvSpPr/>
          <p:nvPr/>
        </p:nvSpPr>
        <p:spPr>
          <a:xfrm>
            <a:off x="2787591" y="689415"/>
            <a:ext cx="849912" cy="5533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1342089" y="689415"/>
            <a:ext cx="849912" cy="5433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48059" y="963925"/>
            <a:ext cx="6418986" cy="5078313"/>
          </a:xfrm>
          <a:prstGeom prst="rect">
            <a:avLst/>
          </a:prstGeom>
        </p:spPr>
        <p:txBody>
          <a:bodyPr wrap="square">
            <a:spAutoFit/>
          </a:bodyPr>
          <a:lstStyle/>
          <a:p>
            <a:pPr marL="742950" lvl="1" indent="-285750" algn="just">
              <a:buFont typeface="Arial" charset="0"/>
              <a:buChar char="•"/>
            </a:pPr>
            <a:r>
              <a:rPr lang="en-US" b="1" dirty="0" smtClean="0">
                <a:solidFill>
                  <a:schemeClr val="tx1">
                    <a:lumMod val="65000"/>
                    <a:lumOff val="35000"/>
                  </a:schemeClr>
                </a:solidFill>
                <a:latin typeface="Baskerville Old Face" charset="0"/>
                <a:ea typeface="Baskerville Old Face" charset="0"/>
                <a:cs typeface="Baskerville Old Face" charset="0"/>
              </a:rPr>
              <a:t>(Null</a:t>
            </a:r>
            <a:r>
              <a:rPr lang="en-US" b="1" dirty="0">
                <a:solidFill>
                  <a:schemeClr val="tx1">
                    <a:lumMod val="65000"/>
                    <a:lumOff val="35000"/>
                  </a:schemeClr>
                </a:solidFill>
                <a:latin typeface="Baskerville Old Face" charset="0"/>
                <a:ea typeface="Baskerville Old Face" charset="0"/>
                <a:cs typeface="Baskerville Old Face" charset="0"/>
              </a:rPr>
              <a:t>) </a:t>
            </a:r>
            <a:r>
              <a:rPr lang="en-US" b="1" dirty="0" smtClean="0">
                <a:solidFill>
                  <a:schemeClr val="tx1">
                    <a:lumMod val="65000"/>
                    <a:lumOff val="35000"/>
                  </a:schemeClr>
                </a:solidFill>
                <a:latin typeface="Baskerville Old Face" charset="0"/>
                <a:ea typeface="Baskerville Old Face" charset="0"/>
                <a:cs typeface="Baskerville Old Face" charset="0"/>
              </a:rPr>
              <a:t>Pure Science</a:t>
            </a:r>
            <a:r>
              <a:rPr lang="en-US" b="1" dirty="0">
                <a:solidFill>
                  <a:schemeClr val="tx1">
                    <a:lumMod val="65000"/>
                    <a:lumOff val="35000"/>
                  </a:schemeClr>
                </a:solidFill>
                <a:latin typeface="Baskerville Old Face" charset="0"/>
                <a:ea typeface="Baskerville Old Face" charset="0"/>
                <a:cs typeface="Baskerville Old Face" charset="0"/>
              </a:rPr>
              <a:t>: </a:t>
            </a:r>
            <a:r>
              <a:rPr lang="en-US" dirty="0" smtClean="0">
                <a:solidFill>
                  <a:schemeClr val="tx1">
                    <a:lumMod val="65000"/>
                    <a:lumOff val="35000"/>
                  </a:schemeClr>
                </a:solidFill>
                <a:latin typeface="Baskerville Old Face" charset="0"/>
                <a:ea typeface="Baskerville Old Face" charset="0"/>
                <a:cs typeface="Baskerville Old Face" charset="0"/>
              </a:rPr>
              <a:t>Communities </a:t>
            </a:r>
            <a:r>
              <a:rPr lang="en-US" dirty="0">
                <a:solidFill>
                  <a:schemeClr val="tx1">
                    <a:lumMod val="65000"/>
                    <a:lumOff val="35000"/>
                  </a:schemeClr>
                </a:solidFill>
                <a:latin typeface="Baskerville Old Face" charset="0"/>
                <a:ea typeface="Baskerville Old Face" charset="0"/>
                <a:cs typeface="Baskerville Old Face" charset="0"/>
              </a:rPr>
              <a:t>experiencing greater hydro-agronomic vulnerability will benefit more from forecasts than other sites. The political-institutional relationships have marginal influence over outcomes (R</a:t>
            </a:r>
            <a:r>
              <a:rPr lang="en-US" baseline="-25000" dirty="0">
                <a:solidFill>
                  <a:schemeClr val="tx1">
                    <a:lumMod val="65000"/>
                    <a:lumOff val="35000"/>
                  </a:schemeClr>
                </a:solidFill>
                <a:latin typeface="Baskerville Old Face" charset="0"/>
                <a:ea typeface="Baskerville Old Face" charset="0"/>
                <a:cs typeface="Baskerville Old Face" charset="0"/>
              </a:rPr>
              <a:t>O</a:t>
            </a:r>
            <a:r>
              <a:rPr lang="en-US" dirty="0">
                <a:solidFill>
                  <a:schemeClr val="tx1">
                    <a:lumMod val="65000"/>
                    <a:lumOff val="35000"/>
                  </a:schemeClr>
                </a:solidFill>
                <a:latin typeface="Baskerville Old Face" charset="0"/>
                <a:ea typeface="Baskerville Old Face" charset="0"/>
                <a:cs typeface="Baskerville Old Face" charset="0"/>
              </a:rPr>
              <a:t> &amp; R</a:t>
            </a:r>
            <a:r>
              <a:rPr lang="en-US" baseline="-25000" dirty="0">
                <a:solidFill>
                  <a:schemeClr val="tx1">
                    <a:lumMod val="65000"/>
                    <a:lumOff val="35000"/>
                  </a:schemeClr>
                </a:solidFill>
                <a:latin typeface="Baskerville Old Face" charset="0"/>
                <a:ea typeface="Baskerville Old Face" charset="0"/>
                <a:cs typeface="Baskerville Old Face" charset="0"/>
              </a:rPr>
              <a:t>C</a:t>
            </a:r>
            <a:r>
              <a:rPr lang="en-US" dirty="0">
                <a:solidFill>
                  <a:schemeClr val="tx1">
                    <a:lumMod val="65000"/>
                    <a:lumOff val="35000"/>
                  </a:schemeClr>
                </a:solidFill>
                <a:latin typeface="Baskerville Old Face" charset="0"/>
                <a:ea typeface="Baskerville Old Face" charset="0"/>
                <a:cs typeface="Baskerville Old Face" charset="0"/>
              </a:rPr>
              <a:t> &gt; I</a:t>
            </a:r>
            <a:r>
              <a:rPr lang="en-US" baseline="-25000" dirty="0">
                <a:solidFill>
                  <a:schemeClr val="tx1">
                    <a:lumMod val="65000"/>
                    <a:lumOff val="35000"/>
                  </a:schemeClr>
                </a:solidFill>
                <a:latin typeface="Baskerville Old Face" charset="0"/>
                <a:ea typeface="Baskerville Old Face" charset="0"/>
                <a:cs typeface="Baskerville Old Face" charset="0"/>
              </a:rPr>
              <a:t>O</a:t>
            </a:r>
            <a:r>
              <a:rPr lang="en-US" dirty="0">
                <a:solidFill>
                  <a:schemeClr val="tx1">
                    <a:lumMod val="65000"/>
                    <a:lumOff val="35000"/>
                  </a:schemeClr>
                </a:solidFill>
                <a:latin typeface="Baskerville Old Face" charset="0"/>
                <a:ea typeface="Baskerville Old Face" charset="0"/>
                <a:cs typeface="Baskerville Old Face" charset="0"/>
              </a:rPr>
              <a:t> &amp; I</a:t>
            </a:r>
            <a:r>
              <a:rPr lang="en-US" baseline="-25000" dirty="0">
                <a:solidFill>
                  <a:schemeClr val="tx1">
                    <a:lumMod val="65000"/>
                    <a:lumOff val="35000"/>
                  </a:schemeClr>
                </a:solidFill>
                <a:latin typeface="Baskerville Old Face" charset="0"/>
                <a:ea typeface="Baskerville Old Face" charset="0"/>
                <a:cs typeface="Baskerville Old Face" charset="0"/>
              </a:rPr>
              <a:t>C</a:t>
            </a:r>
            <a:r>
              <a:rPr lang="en-US" dirty="0" smtClean="0">
                <a:solidFill>
                  <a:schemeClr val="tx1">
                    <a:lumMod val="65000"/>
                    <a:lumOff val="35000"/>
                  </a:schemeClr>
                </a:solidFill>
                <a:latin typeface="Baskerville Old Face" charset="0"/>
                <a:ea typeface="Baskerville Old Face" charset="0"/>
                <a:cs typeface="Baskerville Old Face" charset="0"/>
              </a:rPr>
              <a:t>).</a:t>
            </a:r>
          </a:p>
          <a:p>
            <a:pPr marL="742950" lvl="1" indent="-285750" algn="just">
              <a:buFont typeface="Arial" charset="0"/>
              <a:buChar char="•"/>
            </a:pPr>
            <a:endParaRPr lang="en-US" dirty="0">
              <a:solidFill>
                <a:schemeClr val="tx1">
                  <a:lumMod val="65000"/>
                  <a:lumOff val="35000"/>
                </a:schemeClr>
              </a:solidFill>
              <a:latin typeface="Baskerville Old Face" charset="0"/>
              <a:ea typeface="Baskerville Old Face" charset="0"/>
              <a:cs typeface="Baskerville Old Face" charset="0"/>
            </a:endParaRPr>
          </a:p>
          <a:p>
            <a:pPr marL="742950" lvl="1" indent="-285750" algn="just">
              <a:buFont typeface="Arial" charset="0"/>
              <a:buChar char="•"/>
            </a:pPr>
            <a:r>
              <a:rPr lang="en-US" b="1" dirty="0" smtClean="0">
                <a:solidFill>
                  <a:schemeClr val="tx1">
                    <a:lumMod val="65000"/>
                    <a:lumOff val="35000"/>
                  </a:schemeClr>
                </a:solidFill>
                <a:latin typeface="Baskerville Old Face" charset="0"/>
                <a:ea typeface="Baskerville Old Face" charset="0"/>
                <a:cs typeface="Baskerville Old Face" charset="0"/>
              </a:rPr>
              <a:t>(Hypothesis </a:t>
            </a:r>
            <a:r>
              <a:rPr lang="en-US" b="1" dirty="0">
                <a:solidFill>
                  <a:schemeClr val="tx1">
                    <a:lumMod val="65000"/>
                    <a:lumOff val="35000"/>
                  </a:schemeClr>
                </a:solidFill>
                <a:latin typeface="Baskerville Old Face" charset="0"/>
                <a:ea typeface="Baskerville Old Face" charset="0"/>
                <a:cs typeface="Baskerville Old Face" charset="0"/>
              </a:rPr>
              <a:t>1) </a:t>
            </a:r>
            <a:r>
              <a:rPr lang="en-US" b="1" dirty="0" smtClean="0">
                <a:solidFill>
                  <a:schemeClr val="tx1">
                    <a:lumMod val="65000"/>
                    <a:lumOff val="35000"/>
                  </a:schemeClr>
                </a:solidFill>
                <a:latin typeface="Baskerville Old Face" charset="0"/>
                <a:ea typeface="Baskerville Old Face" charset="0"/>
                <a:cs typeface="Baskerville Old Face" charset="0"/>
              </a:rPr>
              <a:t>Institutional Model </a:t>
            </a:r>
            <a:r>
              <a:rPr lang="en-US" b="1" dirty="0">
                <a:solidFill>
                  <a:schemeClr val="tx1">
                    <a:lumMod val="65000"/>
                    <a:lumOff val="35000"/>
                  </a:schemeClr>
                </a:solidFill>
                <a:latin typeface="Baskerville Old Face" charset="0"/>
                <a:ea typeface="Baskerville Old Face" charset="0"/>
                <a:cs typeface="Baskerville Old Face" charset="0"/>
              </a:rPr>
              <a:t>of </a:t>
            </a:r>
            <a:r>
              <a:rPr lang="en-US" b="1" dirty="0" smtClean="0">
                <a:solidFill>
                  <a:schemeClr val="tx1">
                    <a:lumMod val="65000"/>
                    <a:lumOff val="35000"/>
                  </a:schemeClr>
                </a:solidFill>
                <a:latin typeface="Baskerville Old Face" charset="0"/>
                <a:ea typeface="Baskerville Old Face" charset="0"/>
                <a:cs typeface="Baskerville Old Face" charset="0"/>
              </a:rPr>
              <a:t>Science</a:t>
            </a:r>
            <a:r>
              <a:rPr lang="en-US" b="1" dirty="0">
                <a:solidFill>
                  <a:schemeClr val="tx1">
                    <a:lumMod val="65000"/>
                    <a:lumOff val="35000"/>
                  </a:schemeClr>
                </a:solidFill>
                <a:latin typeface="Baskerville Old Face" charset="0"/>
                <a:ea typeface="Baskerville Old Face" charset="0"/>
                <a:cs typeface="Baskerville Old Face" charset="0"/>
              </a:rPr>
              <a:t>: </a:t>
            </a:r>
            <a:r>
              <a:rPr lang="en-US" dirty="0">
                <a:solidFill>
                  <a:schemeClr val="tx1">
                    <a:lumMod val="65000"/>
                    <a:lumOff val="35000"/>
                  </a:schemeClr>
                </a:solidFill>
                <a:latin typeface="Baskerville Old Face" charset="0"/>
                <a:ea typeface="Baskerville Old Face" charset="0"/>
                <a:cs typeface="Baskerville Old Face" charset="0"/>
              </a:rPr>
              <a:t>the more institutionalized communities will implement forecasts at higher rates irrespective of hydro-agronomic variability and the quality of institutions (H &gt; I</a:t>
            </a:r>
            <a:r>
              <a:rPr lang="en-US" baseline="-25000" dirty="0">
                <a:solidFill>
                  <a:schemeClr val="tx1">
                    <a:lumMod val="65000"/>
                    <a:lumOff val="35000"/>
                  </a:schemeClr>
                </a:solidFill>
                <a:latin typeface="Baskerville Old Face" charset="0"/>
                <a:ea typeface="Baskerville Old Face" charset="0"/>
                <a:cs typeface="Baskerville Old Face" charset="0"/>
              </a:rPr>
              <a:t>O</a:t>
            </a:r>
            <a:r>
              <a:rPr lang="en-US" dirty="0">
                <a:solidFill>
                  <a:schemeClr val="tx1">
                    <a:lumMod val="65000"/>
                    <a:lumOff val="35000"/>
                  </a:schemeClr>
                </a:solidFill>
                <a:latin typeface="Baskerville Old Face" charset="0"/>
                <a:ea typeface="Baskerville Old Face" charset="0"/>
                <a:cs typeface="Baskerville Old Face" charset="0"/>
              </a:rPr>
              <a:t>&amp; I</a:t>
            </a:r>
            <a:r>
              <a:rPr lang="en-US" baseline="-25000" dirty="0">
                <a:solidFill>
                  <a:schemeClr val="tx1">
                    <a:lumMod val="65000"/>
                    <a:lumOff val="35000"/>
                  </a:schemeClr>
                </a:solidFill>
                <a:latin typeface="Baskerville Old Face" charset="0"/>
                <a:ea typeface="Baskerville Old Face" charset="0"/>
                <a:cs typeface="Baskerville Old Face" charset="0"/>
              </a:rPr>
              <a:t>C</a:t>
            </a:r>
            <a:r>
              <a:rPr lang="en-US" dirty="0">
                <a:solidFill>
                  <a:schemeClr val="tx1">
                    <a:lumMod val="65000"/>
                    <a:lumOff val="35000"/>
                  </a:schemeClr>
                </a:solidFill>
                <a:latin typeface="Baskerville Old Face" charset="0"/>
                <a:ea typeface="Baskerville Old Face" charset="0"/>
                <a:cs typeface="Baskerville Old Face" charset="0"/>
              </a:rPr>
              <a:t> &gt; R</a:t>
            </a:r>
            <a:r>
              <a:rPr lang="en-US" baseline="-25000" dirty="0">
                <a:solidFill>
                  <a:schemeClr val="tx1">
                    <a:lumMod val="65000"/>
                    <a:lumOff val="35000"/>
                  </a:schemeClr>
                </a:solidFill>
                <a:latin typeface="Baskerville Old Face" charset="0"/>
                <a:ea typeface="Baskerville Old Face" charset="0"/>
                <a:cs typeface="Baskerville Old Face" charset="0"/>
              </a:rPr>
              <a:t>O</a:t>
            </a:r>
            <a:r>
              <a:rPr lang="en-US" dirty="0">
                <a:solidFill>
                  <a:schemeClr val="tx1">
                    <a:lumMod val="65000"/>
                    <a:lumOff val="35000"/>
                  </a:schemeClr>
                </a:solidFill>
                <a:latin typeface="Baskerville Old Face" charset="0"/>
                <a:ea typeface="Baskerville Old Face" charset="0"/>
                <a:cs typeface="Baskerville Old Face" charset="0"/>
              </a:rPr>
              <a:t> &amp; R</a:t>
            </a:r>
            <a:r>
              <a:rPr lang="en-US" baseline="-25000" dirty="0">
                <a:solidFill>
                  <a:schemeClr val="tx1">
                    <a:lumMod val="65000"/>
                    <a:lumOff val="35000"/>
                  </a:schemeClr>
                </a:solidFill>
                <a:latin typeface="Baskerville Old Face" charset="0"/>
                <a:ea typeface="Baskerville Old Face" charset="0"/>
                <a:cs typeface="Baskerville Old Face" charset="0"/>
              </a:rPr>
              <a:t>C</a:t>
            </a:r>
            <a:r>
              <a:rPr lang="en-US" dirty="0" smtClean="0">
                <a:solidFill>
                  <a:schemeClr val="tx1">
                    <a:lumMod val="65000"/>
                    <a:lumOff val="35000"/>
                  </a:schemeClr>
                </a:solidFill>
                <a:latin typeface="Baskerville Old Face" charset="0"/>
                <a:ea typeface="Baskerville Old Face" charset="0"/>
                <a:cs typeface="Baskerville Old Face" charset="0"/>
              </a:rPr>
              <a:t>).</a:t>
            </a:r>
          </a:p>
          <a:p>
            <a:pPr marL="742950" lvl="1" indent="-285750" algn="just">
              <a:buFont typeface="Arial" charset="0"/>
              <a:buChar char="•"/>
            </a:pPr>
            <a:endParaRPr lang="en-US" dirty="0">
              <a:solidFill>
                <a:schemeClr val="tx1">
                  <a:lumMod val="65000"/>
                  <a:lumOff val="35000"/>
                </a:schemeClr>
              </a:solidFill>
              <a:latin typeface="Baskerville Old Face" charset="0"/>
              <a:ea typeface="Baskerville Old Face" charset="0"/>
              <a:cs typeface="Baskerville Old Face" charset="0"/>
            </a:endParaRPr>
          </a:p>
          <a:p>
            <a:pPr marL="742950" lvl="1" indent="-285750" algn="just">
              <a:buFont typeface="Arial" charset="0"/>
              <a:buChar char="•"/>
            </a:pPr>
            <a:r>
              <a:rPr lang="en-US" b="1" dirty="0" smtClean="0">
                <a:solidFill>
                  <a:schemeClr val="tx1">
                    <a:lumMod val="65000"/>
                    <a:lumOff val="35000"/>
                  </a:schemeClr>
                </a:solidFill>
                <a:latin typeface="Baskerville Old Face" charset="0"/>
                <a:ea typeface="Baskerville Old Face" charset="0"/>
                <a:cs typeface="Baskerville Old Face" charset="0"/>
              </a:rPr>
              <a:t>(Hypothesis 2) Political-Institutional Model </a:t>
            </a:r>
            <a:r>
              <a:rPr lang="en-US" b="1" dirty="0">
                <a:solidFill>
                  <a:schemeClr val="tx1">
                    <a:lumMod val="65000"/>
                    <a:lumOff val="35000"/>
                  </a:schemeClr>
                </a:solidFill>
                <a:latin typeface="Baskerville Old Face" charset="0"/>
                <a:ea typeface="Baskerville Old Face" charset="0"/>
                <a:cs typeface="Baskerville Old Face" charset="0"/>
              </a:rPr>
              <a:t>of </a:t>
            </a:r>
            <a:r>
              <a:rPr lang="en-US" b="1" dirty="0" smtClean="0">
                <a:solidFill>
                  <a:schemeClr val="tx1">
                    <a:lumMod val="65000"/>
                    <a:lumOff val="35000"/>
                  </a:schemeClr>
                </a:solidFill>
                <a:latin typeface="Baskerville Old Face" charset="0"/>
                <a:ea typeface="Baskerville Old Face" charset="0"/>
                <a:cs typeface="Baskerville Old Face" charset="0"/>
              </a:rPr>
              <a:t>Science</a:t>
            </a:r>
            <a:r>
              <a:rPr lang="en-US" b="1" dirty="0">
                <a:solidFill>
                  <a:schemeClr val="tx1">
                    <a:lumMod val="65000"/>
                    <a:lumOff val="35000"/>
                  </a:schemeClr>
                </a:solidFill>
                <a:latin typeface="Baskerville Old Face" charset="0"/>
                <a:ea typeface="Baskerville Old Face" charset="0"/>
                <a:cs typeface="Baskerville Old Face" charset="0"/>
              </a:rPr>
              <a:t>: </a:t>
            </a:r>
            <a:r>
              <a:rPr lang="en-US" dirty="0" smtClean="0">
                <a:solidFill>
                  <a:schemeClr val="tx1">
                    <a:lumMod val="65000"/>
                    <a:lumOff val="35000"/>
                  </a:schemeClr>
                </a:solidFill>
                <a:latin typeface="Baskerville Old Face" charset="0"/>
                <a:ea typeface="Baskerville Old Face" charset="0"/>
                <a:cs typeface="Baskerville Old Face" charset="0"/>
              </a:rPr>
              <a:t>Open </a:t>
            </a:r>
            <a:r>
              <a:rPr lang="en-US" dirty="0">
                <a:solidFill>
                  <a:schemeClr val="tx1">
                    <a:lumMod val="65000"/>
                    <a:lumOff val="35000"/>
                  </a:schemeClr>
                </a:solidFill>
                <a:latin typeface="Baskerville Old Face" charset="0"/>
                <a:ea typeface="Baskerville Old Face" charset="0"/>
                <a:cs typeface="Baskerville Old Face" charset="0"/>
              </a:rPr>
              <a:t>communities will exhibit greater benefits than closed communities irrespective of hydro-agronomic variability, even when improved forecast-based information at the farm scale, political institutional factors such as voice, trust, and fair grievance practices will prove stronger than hydro-agronomic factors (I</a:t>
            </a:r>
            <a:r>
              <a:rPr lang="en-US" baseline="-25000" dirty="0">
                <a:solidFill>
                  <a:schemeClr val="tx1">
                    <a:lumMod val="65000"/>
                    <a:lumOff val="35000"/>
                  </a:schemeClr>
                </a:solidFill>
                <a:latin typeface="Baskerville Old Face" charset="0"/>
                <a:ea typeface="Baskerville Old Face" charset="0"/>
                <a:cs typeface="Baskerville Old Face" charset="0"/>
              </a:rPr>
              <a:t>O</a:t>
            </a:r>
            <a:r>
              <a:rPr lang="en-US" dirty="0">
                <a:solidFill>
                  <a:schemeClr val="tx1">
                    <a:lumMod val="65000"/>
                    <a:lumOff val="35000"/>
                  </a:schemeClr>
                </a:solidFill>
                <a:latin typeface="Baskerville Old Face" charset="0"/>
                <a:ea typeface="Baskerville Old Face" charset="0"/>
                <a:cs typeface="Baskerville Old Face" charset="0"/>
              </a:rPr>
              <a:t> &amp; R</a:t>
            </a:r>
            <a:r>
              <a:rPr lang="en-US" baseline="-25000" dirty="0">
                <a:solidFill>
                  <a:schemeClr val="tx1">
                    <a:lumMod val="65000"/>
                    <a:lumOff val="35000"/>
                  </a:schemeClr>
                </a:solidFill>
                <a:latin typeface="Baskerville Old Face" charset="0"/>
                <a:ea typeface="Baskerville Old Face" charset="0"/>
                <a:cs typeface="Baskerville Old Face" charset="0"/>
              </a:rPr>
              <a:t>O</a:t>
            </a:r>
            <a:r>
              <a:rPr lang="en-US" dirty="0">
                <a:solidFill>
                  <a:schemeClr val="tx1">
                    <a:lumMod val="65000"/>
                    <a:lumOff val="35000"/>
                  </a:schemeClr>
                </a:solidFill>
                <a:latin typeface="Baskerville Old Face" charset="0"/>
                <a:ea typeface="Baskerville Old Face" charset="0"/>
                <a:cs typeface="Baskerville Old Face" charset="0"/>
              </a:rPr>
              <a:t> &gt; I</a:t>
            </a:r>
            <a:r>
              <a:rPr lang="en-US" baseline="-25000" dirty="0">
                <a:solidFill>
                  <a:schemeClr val="tx1">
                    <a:lumMod val="65000"/>
                    <a:lumOff val="35000"/>
                  </a:schemeClr>
                </a:solidFill>
                <a:latin typeface="Baskerville Old Face" charset="0"/>
                <a:ea typeface="Baskerville Old Face" charset="0"/>
                <a:cs typeface="Baskerville Old Face" charset="0"/>
              </a:rPr>
              <a:t>C</a:t>
            </a:r>
            <a:r>
              <a:rPr lang="en-US" dirty="0">
                <a:solidFill>
                  <a:schemeClr val="tx1">
                    <a:lumMod val="65000"/>
                    <a:lumOff val="35000"/>
                  </a:schemeClr>
                </a:solidFill>
                <a:latin typeface="Baskerville Old Face" charset="0"/>
                <a:ea typeface="Baskerville Old Face" charset="0"/>
                <a:cs typeface="Baskerville Old Face" charset="0"/>
              </a:rPr>
              <a:t> &amp; R</a:t>
            </a:r>
            <a:r>
              <a:rPr lang="en-US" baseline="-25000" dirty="0">
                <a:solidFill>
                  <a:schemeClr val="tx1">
                    <a:lumMod val="65000"/>
                    <a:lumOff val="35000"/>
                  </a:schemeClr>
                </a:solidFill>
                <a:latin typeface="Baskerville Old Face" charset="0"/>
                <a:ea typeface="Baskerville Old Face" charset="0"/>
                <a:cs typeface="Baskerville Old Face" charset="0"/>
              </a:rPr>
              <a:t>C</a:t>
            </a:r>
            <a:r>
              <a:rPr lang="en-US" dirty="0" smtClean="0">
                <a:solidFill>
                  <a:schemeClr val="tx1">
                    <a:lumMod val="65000"/>
                    <a:lumOff val="35000"/>
                  </a:schemeClr>
                </a:solidFill>
                <a:latin typeface="Baskerville Old Face" charset="0"/>
                <a:ea typeface="Baskerville Old Face" charset="0"/>
                <a:cs typeface="Baskerville Old Face" charset="0"/>
              </a:rPr>
              <a:t>).</a:t>
            </a:r>
            <a:endParaRPr lang="en-US" dirty="0">
              <a:solidFill>
                <a:schemeClr val="tx1">
                  <a:lumMod val="65000"/>
                  <a:lumOff val="35000"/>
                </a:schemeClr>
              </a:solidFill>
              <a:latin typeface="Baskerville Old Face" charset="0"/>
              <a:ea typeface="Baskerville Old Face" charset="0"/>
              <a:cs typeface="Baskerville Old Face"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591" y="2892271"/>
            <a:ext cx="3142266" cy="1128015"/>
          </a:xfrm>
          <a:prstGeom prst="rect">
            <a:avLst/>
          </a:prstGeom>
        </p:spPr>
      </p:pic>
    </p:spTree>
    <p:extLst>
      <p:ext uri="{BB962C8B-B14F-4D97-AF65-F5344CB8AC3E}">
        <p14:creationId xmlns:p14="http://schemas.microsoft.com/office/powerpoint/2010/main" val="310971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Baskerville Old Face" charset="0"/>
                <a:ea typeface="Baskerville Old Face" charset="0"/>
                <a:cs typeface="Baskerville Old Face" charset="0"/>
              </a:rPr>
              <a:t>Our Working Hypothesis:</a:t>
            </a:r>
            <a:br>
              <a:rPr lang="en-US" sz="4000" dirty="0" smtClean="0">
                <a:latin typeface="Baskerville Old Face" charset="0"/>
                <a:ea typeface="Baskerville Old Face" charset="0"/>
                <a:cs typeface="Baskerville Old Face" charset="0"/>
              </a:rPr>
            </a:br>
            <a:r>
              <a:rPr lang="en-US" sz="4000" dirty="0" smtClean="0">
                <a:latin typeface="Baskerville Old Face" charset="0"/>
                <a:ea typeface="Baskerville Old Face" charset="0"/>
                <a:cs typeface="Baskerville Old Face" charset="0"/>
              </a:rPr>
              <a:t>A political institution model of science</a:t>
            </a:r>
            <a:endParaRPr lang="en-US" sz="40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8" name="Content Placeholder 2"/>
          <p:cNvSpPr>
            <a:spLocks noGrp="1"/>
          </p:cNvSpPr>
          <p:nvPr>
            <p:ph idx="1"/>
          </p:nvPr>
        </p:nvSpPr>
        <p:spPr>
          <a:xfrm>
            <a:off x="3505200" y="814491"/>
            <a:ext cx="8124825" cy="5308449"/>
          </a:xfrm>
        </p:spPr>
        <p:txBody>
          <a:bodyPr>
            <a:normAutofit/>
          </a:bodyPr>
          <a:lstStyle/>
          <a:p>
            <a:pPr algn="just">
              <a:buClr>
                <a:schemeClr val="tx1"/>
              </a:buClr>
              <a:buFont typeface="Arial" charset="0"/>
              <a:buChar char="•"/>
            </a:pPr>
            <a:r>
              <a:rPr lang="en-US" sz="2200" dirty="0">
                <a:latin typeface="Baskerville Old Face" charset="0"/>
                <a:ea typeface="Baskerville Old Face" charset="0"/>
                <a:cs typeface="Baskerville Old Face" charset="0"/>
              </a:rPr>
              <a:t>W</a:t>
            </a:r>
            <a:r>
              <a:rPr lang="en-US" sz="2200" dirty="0" smtClean="0">
                <a:latin typeface="Baskerville Old Face" charset="0"/>
                <a:ea typeface="Baskerville Old Face" charset="0"/>
                <a:cs typeface="Baskerville Old Face" charset="0"/>
              </a:rPr>
              <a:t>e </a:t>
            </a:r>
            <a:r>
              <a:rPr lang="en-US" sz="2200" dirty="0">
                <a:latin typeface="Baskerville Old Face" charset="0"/>
                <a:ea typeface="Baskerville Old Face" charset="0"/>
                <a:cs typeface="Baskerville Old Face" charset="0"/>
              </a:rPr>
              <a:t>often treat scientific investigation </a:t>
            </a:r>
            <a:r>
              <a:rPr lang="en-US" sz="2200" dirty="0" smtClean="0">
                <a:latin typeface="Baskerville Old Face" charset="0"/>
                <a:ea typeface="Baskerville Old Face" charset="0"/>
                <a:cs typeface="Baskerville Old Face" charset="0"/>
              </a:rPr>
              <a:t>as apolitical or value-neutral. Yet, science is a socially situated human practice. </a:t>
            </a:r>
          </a:p>
          <a:p>
            <a:pPr lvl="1" algn="just">
              <a:buClrTx/>
            </a:pPr>
            <a:r>
              <a:rPr lang="en-US" sz="2000" dirty="0" smtClean="0">
                <a:latin typeface="Baskerville Old Face" charset="0"/>
                <a:ea typeface="Baskerville Old Face" charset="0"/>
                <a:cs typeface="Baskerville Old Face" charset="0"/>
              </a:rPr>
              <a:t>As such, science is inherently fallible. Thus, every scientific enterprise involves a certain degree of scientific uncertainty. </a:t>
            </a:r>
          </a:p>
          <a:p>
            <a:pPr lvl="2" algn="just">
              <a:buClrTx/>
            </a:pPr>
            <a:r>
              <a:rPr lang="en-US" sz="1800" dirty="0" smtClean="0">
                <a:latin typeface="Baskerville Old Face" charset="0"/>
                <a:ea typeface="Baskerville Old Face" charset="0"/>
                <a:cs typeface="Baskerville Old Face" charset="0"/>
              </a:rPr>
              <a:t>What are the best practices for communicating scientific uncertainty to non-scientists? </a:t>
            </a:r>
          </a:p>
          <a:p>
            <a:pPr algn="just">
              <a:buClr>
                <a:schemeClr val="tx1"/>
              </a:buClr>
            </a:pPr>
            <a:r>
              <a:rPr lang="en-US" sz="2200" dirty="0" smtClean="0">
                <a:latin typeface="Baskerville Old Face" charset="0"/>
                <a:ea typeface="Baskerville Old Face" charset="0"/>
                <a:cs typeface="Baskerville Old Face" charset="0"/>
              </a:rPr>
              <a:t>Political-institutional factors shape the development and transfer of scientific knowledge </a:t>
            </a:r>
          </a:p>
          <a:p>
            <a:pPr lvl="1" algn="just">
              <a:buClr>
                <a:schemeClr val="tx1"/>
              </a:buClr>
            </a:pPr>
            <a:r>
              <a:rPr lang="en-US" sz="2000" dirty="0" smtClean="0">
                <a:latin typeface="Baskerville Old Face" charset="0"/>
                <a:ea typeface="Baskerville Old Face" charset="0"/>
                <a:cs typeface="Baskerville Old Face" charset="0"/>
              </a:rPr>
              <a:t>What are the factors that impede the effective dissemination and uptake of new scientific knowledge? </a:t>
            </a:r>
          </a:p>
          <a:p>
            <a:pPr lvl="2" algn="just">
              <a:buClr>
                <a:schemeClr val="tx1"/>
              </a:buClr>
            </a:pPr>
            <a:r>
              <a:rPr lang="en-US" sz="1800" dirty="0" smtClean="0">
                <a:latin typeface="Baskerville Old Face" charset="0"/>
                <a:ea typeface="Baskerville Old Face" charset="0"/>
                <a:cs typeface="Baskerville Old Face" charset="0"/>
              </a:rPr>
              <a:t>Political-institutional theory directs our analytic attention to factors such as grievance practices, forms of voice and representation, and structural inequalities. </a:t>
            </a:r>
          </a:p>
        </p:txBody>
      </p:sp>
    </p:spTree>
    <p:extLst>
      <p:ext uri="{BB962C8B-B14F-4D97-AF65-F5344CB8AC3E}">
        <p14:creationId xmlns:p14="http://schemas.microsoft.com/office/powerpoint/2010/main" val="1671984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Baskerville Old Face" charset="0"/>
                <a:ea typeface="Baskerville Old Face" charset="0"/>
                <a:cs typeface="Baskerville Old Face" charset="0"/>
              </a:rPr>
              <a:t>Identifying Political- institutional Constraints</a:t>
            </a:r>
            <a:endParaRPr lang="en-US" sz="44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8" name="Content Placeholder 2"/>
          <p:cNvSpPr>
            <a:spLocks noGrp="1"/>
          </p:cNvSpPr>
          <p:nvPr>
            <p:ph idx="1"/>
          </p:nvPr>
        </p:nvSpPr>
        <p:spPr>
          <a:xfrm>
            <a:off x="3522018" y="928606"/>
            <a:ext cx="8282940" cy="5408650"/>
          </a:xfrm>
        </p:spPr>
        <p:txBody>
          <a:bodyPr>
            <a:normAutofit/>
          </a:bodyPr>
          <a:lstStyle/>
          <a:p>
            <a:pPr algn="just">
              <a:buClrTx/>
            </a:pPr>
            <a:r>
              <a:rPr lang="en-US" sz="2200" dirty="0" smtClean="0">
                <a:latin typeface="Baskerville Old Face" charset="0"/>
                <a:ea typeface="Baskerville Old Face" charset="0"/>
                <a:cs typeface="Baskerville Old Face" charset="0"/>
              </a:rPr>
              <a:t>Obtain a detailed understanding of decision-making contexts, interactions between forecast producers and users, and the ways that potential forecast users respond to scientific uncertainty. </a:t>
            </a:r>
          </a:p>
          <a:p>
            <a:pPr lvl="1" algn="just">
              <a:buClrTx/>
            </a:pPr>
            <a:r>
              <a:rPr lang="en-US" sz="2000" dirty="0" smtClean="0">
                <a:latin typeface="Baskerville Old Face" charset="0"/>
                <a:ea typeface="Baskerville Old Face" charset="0"/>
                <a:cs typeface="Baskerville Old Face" charset="0"/>
              </a:rPr>
              <a:t>Understand the social organization of water, agriculture, hydropower and science</a:t>
            </a:r>
          </a:p>
          <a:p>
            <a:pPr lvl="1" algn="just">
              <a:buClrTx/>
            </a:pPr>
            <a:r>
              <a:rPr lang="en-US" sz="2000" dirty="0" smtClean="0">
                <a:latin typeface="Baskerville Old Face" charset="0"/>
                <a:ea typeface="Baskerville Old Face" charset="0"/>
                <a:cs typeface="Baskerville Old Face" charset="0"/>
              </a:rPr>
              <a:t>Ethnography</a:t>
            </a:r>
          </a:p>
          <a:p>
            <a:pPr lvl="1" algn="just">
              <a:buClrTx/>
            </a:pPr>
            <a:r>
              <a:rPr lang="en-US" sz="2000" dirty="0" smtClean="0">
                <a:latin typeface="Baskerville Old Face" charset="0"/>
                <a:ea typeface="Baskerville Old Face" charset="0"/>
                <a:cs typeface="Baskerville Old Face" charset="0"/>
              </a:rPr>
              <a:t>Surveys</a:t>
            </a:r>
          </a:p>
          <a:p>
            <a:pPr algn="just">
              <a:buClrTx/>
            </a:pPr>
            <a:r>
              <a:rPr lang="en-US" sz="2200" dirty="0" smtClean="0">
                <a:latin typeface="Baskerville Old Face" charset="0"/>
                <a:ea typeface="Baskerville Old Face" charset="0"/>
                <a:cs typeface="Baskerville Old Face" charset="0"/>
              </a:rPr>
              <a:t>Measure </a:t>
            </a:r>
            <a:r>
              <a:rPr lang="en-US" sz="2200" dirty="0">
                <a:latin typeface="Baskerville Old Face" charset="0"/>
                <a:ea typeface="Baskerville Old Face" charset="0"/>
                <a:cs typeface="Baskerville Old Face" charset="0"/>
              </a:rPr>
              <a:t>the impact on decision-making </a:t>
            </a:r>
            <a:r>
              <a:rPr lang="en-US" sz="2200" dirty="0" smtClean="0">
                <a:latin typeface="Baskerville Old Face" charset="0"/>
                <a:ea typeface="Baskerville Old Face" charset="0"/>
                <a:cs typeface="Baskerville Old Face" charset="0"/>
              </a:rPr>
              <a:t>across </a:t>
            </a:r>
            <a:r>
              <a:rPr lang="en-US" sz="2200" dirty="0">
                <a:latin typeface="Baskerville Old Face" charset="0"/>
                <a:ea typeface="Baskerville Old Face" charset="0"/>
                <a:cs typeface="Baskerville Old Face" charset="0"/>
              </a:rPr>
              <a:t>five types of communities </a:t>
            </a:r>
            <a:endParaRPr lang="en-US" sz="2200" dirty="0" smtClean="0">
              <a:latin typeface="Baskerville Old Face" charset="0"/>
              <a:ea typeface="Baskerville Old Face" charset="0"/>
              <a:cs typeface="Baskerville Old Face" charset="0"/>
            </a:endParaRPr>
          </a:p>
          <a:p>
            <a:pPr lvl="1" algn="just">
              <a:buClrTx/>
            </a:pPr>
            <a:r>
              <a:rPr lang="en-US" sz="2000" dirty="0" smtClean="0">
                <a:latin typeface="Baskerville Old Face" charset="0"/>
                <a:ea typeface="Baskerville Old Face" charset="0"/>
                <a:cs typeface="Baskerville Old Face" charset="0"/>
              </a:rPr>
              <a:t>Compare outcomes</a:t>
            </a:r>
          </a:p>
          <a:p>
            <a:pPr lvl="1" algn="just">
              <a:buClrTx/>
            </a:pPr>
            <a:r>
              <a:rPr lang="en-US" sz="2000" dirty="0" smtClean="0">
                <a:latin typeface="Baskerville Old Face" charset="0"/>
                <a:ea typeface="Baskerville Old Face" charset="0"/>
                <a:cs typeface="Baskerville Old Face" charset="0"/>
              </a:rPr>
              <a:t>Identify mechanisms by which improved forecasts influence decision-making </a:t>
            </a:r>
            <a:endParaRPr lang="en-US" sz="2000" dirty="0">
              <a:latin typeface="Baskerville Old Face" charset="0"/>
              <a:ea typeface="Baskerville Old Face" charset="0"/>
              <a:cs typeface="Baskerville Old Face" charset="0"/>
            </a:endParaRPr>
          </a:p>
          <a:p>
            <a:pPr>
              <a:buClrTx/>
            </a:pPr>
            <a:endParaRPr lang="en-US" sz="2200" dirty="0" smtClean="0"/>
          </a:p>
        </p:txBody>
      </p:sp>
    </p:spTree>
    <p:extLst>
      <p:ext uri="{BB962C8B-B14F-4D97-AF65-F5344CB8AC3E}">
        <p14:creationId xmlns:p14="http://schemas.microsoft.com/office/powerpoint/2010/main" val="1225953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30361" cy="4601183"/>
          </a:xfrm>
        </p:spPr>
        <p:txBody>
          <a:bodyPr>
            <a:normAutofit/>
          </a:bodyPr>
          <a:lstStyle/>
          <a:p>
            <a:pPr algn="ctr"/>
            <a:r>
              <a:rPr lang="en-US" sz="4400" dirty="0">
                <a:latin typeface="Baskerville Old Face" charset="0"/>
                <a:ea typeface="Baskerville Old Face" charset="0"/>
                <a:cs typeface="Baskerville Old Face" charset="0"/>
              </a:rPr>
              <a:t>The </a:t>
            </a:r>
            <a:r>
              <a:rPr lang="en-US" sz="4400" dirty="0" smtClean="0">
                <a:latin typeface="Baskerville Old Face" charset="0"/>
                <a:ea typeface="Baskerville Old Face" charset="0"/>
                <a:cs typeface="Baskerville Old Face" charset="0"/>
              </a:rPr>
              <a:t>Social Organization </a:t>
            </a:r>
            <a:r>
              <a:rPr lang="en-US" sz="4400" dirty="0">
                <a:latin typeface="Baskerville Old Face" charset="0"/>
                <a:ea typeface="Baskerville Old Face" charset="0"/>
                <a:cs typeface="Baskerville Old Face" charset="0"/>
              </a:rPr>
              <a:t>of </a:t>
            </a:r>
            <a:r>
              <a:rPr lang="en-US" sz="4400" dirty="0" smtClean="0">
                <a:latin typeface="Baskerville Old Face" charset="0"/>
                <a:ea typeface="Baskerville Old Face" charset="0"/>
                <a:cs typeface="Baskerville Old Face" charset="0"/>
              </a:rPr>
              <a:t>Water</a:t>
            </a:r>
            <a:r>
              <a:rPr lang="en-US" sz="4400" dirty="0">
                <a:latin typeface="Baskerville Old Face" charset="0"/>
                <a:ea typeface="Baskerville Old Face" charset="0"/>
                <a:cs typeface="Baskerville Old Face" charset="0"/>
              </a:rPr>
              <a:t>, A</a:t>
            </a:r>
            <a:r>
              <a:rPr lang="en-US" sz="4400" dirty="0" smtClean="0">
                <a:latin typeface="Baskerville Old Face" charset="0"/>
                <a:ea typeface="Baskerville Old Face" charset="0"/>
                <a:cs typeface="Baskerville Old Face" charset="0"/>
              </a:rPr>
              <a:t>griculture</a:t>
            </a:r>
            <a:r>
              <a:rPr lang="en-US" sz="4400" dirty="0">
                <a:latin typeface="Baskerville Old Face" charset="0"/>
                <a:ea typeface="Baskerville Old Face" charset="0"/>
                <a:cs typeface="Baskerville Old Face" charset="0"/>
              </a:rPr>
              <a:t>, </a:t>
            </a:r>
            <a:r>
              <a:rPr lang="en-US" sz="4400" dirty="0" smtClean="0">
                <a:latin typeface="Baskerville Old Face" charset="0"/>
                <a:ea typeface="Baskerville Old Face" charset="0"/>
                <a:cs typeface="Baskerville Old Face" charset="0"/>
              </a:rPr>
              <a:t>Hydropower</a:t>
            </a:r>
            <a:r>
              <a:rPr lang="en-US" sz="4400" dirty="0">
                <a:latin typeface="Baskerville Old Face" charset="0"/>
                <a:ea typeface="Baskerville Old Face" charset="0"/>
                <a:cs typeface="Baskerville Old Face" charset="0"/>
              </a:rPr>
              <a:t>, and </a:t>
            </a:r>
            <a:r>
              <a:rPr lang="en-US" sz="4400" dirty="0" smtClean="0">
                <a:latin typeface="Baskerville Old Face" charset="0"/>
                <a:ea typeface="Baskerville Old Face" charset="0"/>
                <a:cs typeface="Baskerville Old Face" charset="0"/>
              </a:rPr>
              <a:t>Science </a:t>
            </a:r>
            <a:endParaRPr lang="en-US" sz="44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3"/>
          <a:stretch>
            <a:fillRect/>
          </a:stretch>
        </p:blipFill>
        <p:spPr>
          <a:xfrm>
            <a:off x="1" y="-53927"/>
            <a:ext cx="12192000" cy="668976"/>
          </a:xfrm>
          <a:prstGeom prst="rect">
            <a:avLst/>
          </a:prstGeom>
        </p:spPr>
      </p:pic>
      <p:sp>
        <p:nvSpPr>
          <p:cNvPr id="8" name="Content Placeholder 2"/>
          <p:cNvSpPr>
            <a:spLocks noGrp="1"/>
          </p:cNvSpPr>
          <p:nvPr>
            <p:ph idx="1"/>
          </p:nvPr>
        </p:nvSpPr>
        <p:spPr>
          <a:xfrm>
            <a:off x="3579823" y="1350108"/>
            <a:ext cx="8612177" cy="5507892"/>
          </a:xfrm>
        </p:spPr>
        <p:txBody>
          <a:bodyPr>
            <a:normAutofit/>
          </a:bodyPr>
          <a:lstStyle/>
          <a:p>
            <a:pPr marL="0" indent="0">
              <a:lnSpc>
                <a:spcPct val="150000"/>
              </a:lnSpc>
              <a:buNone/>
            </a:pPr>
            <a:r>
              <a:rPr lang="en-US" sz="2800" b="1" dirty="0" smtClean="0">
                <a:latin typeface="Baskerville Old Face" charset="0"/>
                <a:ea typeface="Baskerville Old Face" charset="0"/>
                <a:cs typeface="Baskerville Old Face" charset="0"/>
              </a:rPr>
              <a:t>Water </a:t>
            </a:r>
            <a:r>
              <a:rPr lang="en-US" sz="2800" b="1" dirty="0">
                <a:latin typeface="Baskerville Old Face" charset="0"/>
                <a:ea typeface="Baskerville Old Face" charset="0"/>
                <a:cs typeface="Baskerville Old Face" charset="0"/>
              </a:rPr>
              <a:t>becomes organized in social endeavors </a:t>
            </a:r>
            <a:r>
              <a:rPr lang="en-US" sz="2800" b="1" dirty="0" smtClean="0">
                <a:latin typeface="Baskerville Old Face" charset="0"/>
                <a:ea typeface="Baskerville Old Face" charset="0"/>
                <a:cs typeface="Baskerville Old Face" charset="0"/>
              </a:rPr>
              <a:t>through:</a:t>
            </a:r>
            <a:r>
              <a:rPr lang="en-US" sz="2800" b="1" dirty="0">
                <a:latin typeface="Baskerville Old Face" charset="0"/>
                <a:ea typeface="Baskerville Old Face" charset="0"/>
                <a:cs typeface="Baskerville Old Face" charset="0"/>
              </a:rPr>
              <a:t> </a:t>
            </a:r>
            <a:endParaRPr lang="en-US" sz="2800" b="1" dirty="0" smtClean="0">
              <a:latin typeface="Baskerville Old Face" charset="0"/>
              <a:ea typeface="Baskerville Old Face" charset="0"/>
              <a:cs typeface="Baskerville Old Face" charset="0"/>
            </a:endParaRPr>
          </a:p>
          <a:p>
            <a:pPr marL="457200" indent="-457200">
              <a:lnSpc>
                <a:spcPct val="150000"/>
              </a:lnSpc>
              <a:buAutoNum type="alphaUcPeriod"/>
            </a:pPr>
            <a:r>
              <a:rPr lang="en-US" sz="2200" dirty="0">
                <a:latin typeface="Baskerville Old Face" charset="0"/>
                <a:ea typeface="Baskerville Old Face" charset="0"/>
                <a:cs typeface="Baskerville Old Face" charset="0"/>
              </a:rPr>
              <a:t>F</a:t>
            </a:r>
            <a:r>
              <a:rPr lang="en-US" sz="2200" dirty="0" smtClean="0">
                <a:latin typeface="Baskerville Old Face" charset="0"/>
                <a:ea typeface="Baskerville Old Face" charset="0"/>
                <a:cs typeface="Baskerville Old Face" charset="0"/>
              </a:rPr>
              <a:t>ormal </a:t>
            </a:r>
            <a:r>
              <a:rPr lang="en-US" sz="2200" dirty="0">
                <a:latin typeface="Baskerville Old Face" charset="0"/>
                <a:ea typeface="Baskerville Old Face" charset="0"/>
                <a:cs typeface="Baskerville Old Face" charset="0"/>
              </a:rPr>
              <a:t>institutions like public irrigation systems and reservoir  </a:t>
            </a:r>
            <a:r>
              <a:rPr lang="en-US" sz="2200" dirty="0" smtClean="0">
                <a:latin typeface="Baskerville Old Face" charset="0"/>
                <a:ea typeface="Baskerville Old Face" charset="0"/>
                <a:cs typeface="Baskerville Old Face" charset="0"/>
              </a:rPr>
              <a:t>operations </a:t>
            </a:r>
          </a:p>
          <a:p>
            <a:pPr marL="457200" indent="-457200">
              <a:lnSpc>
                <a:spcPct val="150000"/>
              </a:lnSpc>
              <a:buAutoNum type="alphaUcPeriod"/>
            </a:pPr>
            <a:r>
              <a:rPr lang="en-US" sz="2200" dirty="0">
                <a:latin typeface="Baskerville Old Face" charset="0"/>
                <a:ea typeface="Baskerville Old Face" charset="0"/>
                <a:cs typeface="Baskerville Old Face" charset="0"/>
              </a:rPr>
              <a:t>I</a:t>
            </a:r>
            <a:r>
              <a:rPr lang="en-US" sz="2200" dirty="0" smtClean="0">
                <a:latin typeface="Baskerville Old Face" charset="0"/>
                <a:ea typeface="Baskerville Old Face" charset="0"/>
                <a:cs typeface="Baskerville Old Face" charset="0"/>
              </a:rPr>
              <a:t>nformal </a:t>
            </a:r>
            <a:r>
              <a:rPr lang="en-US" sz="2200" dirty="0">
                <a:latin typeface="Baskerville Old Face" charset="0"/>
                <a:ea typeface="Baskerville Old Face" charset="0"/>
                <a:cs typeface="Baskerville Old Face" charset="0"/>
              </a:rPr>
              <a:t>practices like indigenous </a:t>
            </a:r>
            <a:r>
              <a:rPr lang="en-US" sz="2200" dirty="0" smtClean="0">
                <a:latin typeface="Baskerville Old Face" charset="0"/>
                <a:ea typeface="Baskerville Old Face" charset="0"/>
                <a:cs typeface="Baskerville Old Face" charset="0"/>
              </a:rPr>
              <a:t>forecasting; and </a:t>
            </a:r>
          </a:p>
          <a:p>
            <a:pPr marL="457200" indent="-457200">
              <a:lnSpc>
                <a:spcPct val="150000"/>
              </a:lnSpc>
              <a:buAutoNum type="alphaUcPeriod"/>
            </a:pPr>
            <a:r>
              <a:rPr lang="en-US" sz="2200" dirty="0" smtClean="0">
                <a:latin typeface="Baskerville Old Face" charset="0"/>
                <a:ea typeface="Baskerville Old Face" charset="0"/>
                <a:cs typeface="Baskerville Old Face" charset="0"/>
              </a:rPr>
              <a:t>forms of governance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47356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 y="1118504"/>
            <a:ext cx="2947482" cy="4601183"/>
          </a:xfrm>
        </p:spPr>
        <p:txBody>
          <a:bodyPr>
            <a:normAutofit/>
          </a:bodyPr>
          <a:lstStyle/>
          <a:p>
            <a:r>
              <a:rPr lang="en-US" sz="4200" dirty="0" smtClean="0">
                <a:latin typeface="Baskerville Old Face" charset="0"/>
                <a:ea typeface="Baskerville Old Face" charset="0"/>
                <a:cs typeface="Baskerville Old Face" charset="0"/>
              </a:rPr>
              <a:t>Ethnography </a:t>
            </a:r>
            <a:endParaRPr lang="en-US" sz="42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9" name="Rectangle 8"/>
          <p:cNvSpPr/>
          <p:nvPr/>
        </p:nvSpPr>
        <p:spPr>
          <a:xfrm>
            <a:off x="2787591" y="689415"/>
            <a:ext cx="849912" cy="5533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2787591" y="988100"/>
            <a:ext cx="8848149" cy="5334284"/>
          </a:xfrm>
        </p:spPr>
        <p:txBody>
          <a:bodyPr>
            <a:normAutofit/>
          </a:bodyPr>
          <a:lstStyle/>
          <a:p>
            <a:pPr algn="just">
              <a:buClr>
                <a:schemeClr val="tx1"/>
              </a:buClr>
            </a:pPr>
            <a:r>
              <a:rPr lang="en-US" sz="2200" dirty="0" smtClean="0">
                <a:latin typeface="Baskerville Old Face" charset="0"/>
                <a:ea typeface="Baskerville Old Face" charset="0"/>
                <a:cs typeface="Baskerville Old Face" charset="0"/>
              </a:rPr>
              <a:t>Deploy U.S. </a:t>
            </a:r>
            <a:r>
              <a:rPr lang="en-US" sz="2200" dirty="0">
                <a:latin typeface="Baskerville Old Face" charset="0"/>
                <a:ea typeface="Baskerville Old Face" charset="0"/>
                <a:cs typeface="Baskerville Old Face" charset="0"/>
              </a:rPr>
              <a:t>and </a:t>
            </a:r>
            <a:r>
              <a:rPr lang="en-US" sz="2200" dirty="0" smtClean="0">
                <a:latin typeface="Baskerville Old Face" charset="0"/>
                <a:ea typeface="Baskerville Old Face" charset="0"/>
                <a:cs typeface="Baskerville Old Face" charset="0"/>
              </a:rPr>
              <a:t>Ethiopian </a:t>
            </a:r>
            <a:r>
              <a:rPr lang="en-US" sz="2200" dirty="0">
                <a:latin typeface="Baskerville Old Face" charset="0"/>
                <a:ea typeface="Baskerville Old Face" charset="0"/>
                <a:cs typeface="Baskerville Old Face" charset="0"/>
              </a:rPr>
              <a:t>ethnographers across </a:t>
            </a:r>
            <a:r>
              <a:rPr lang="en-US" sz="2200" dirty="0" smtClean="0">
                <a:latin typeface="Baskerville Old Face" charset="0"/>
                <a:ea typeface="Baskerville Old Face" charset="0"/>
                <a:cs typeface="Baskerville Old Face" charset="0"/>
              </a:rPr>
              <a:t>four </a:t>
            </a:r>
            <a:r>
              <a:rPr lang="en-US" sz="2200" dirty="0">
                <a:latin typeface="Baskerville Old Face" charset="0"/>
                <a:ea typeface="Baskerville Old Face" charset="0"/>
                <a:cs typeface="Baskerville Old Face" charset="0"/>
              </a:rPr>
              <a:t>farming communities and one hydropower community to observe and talk to stakeholders as they negotiate the potential risks and </a:t>
            </a:r>
            <a:r>
              <a:rPr lang="en-US" sz="2200" dirty="0" smtClean="0">
                <a:latin typeface="Baskerville Old Face" charset="0"/>
                <a:ea typeface="Baskerville Old Face" charset="0"/>
                <a:cs typeface="Baskerville Old Face" charset="0"/>
              </a:rPr>
              <a:t>rewards </a:t>
            </a:r>
            <a:r>
              <a:rPr lang="en-US" sz="2200" dirty="0">
                <a:latin typeface="Baskerville Old Face" charset="0"/>
                <a:ea typeface="Baskerville Old Face" charset="0"/>
                <a:cs typeface="Baskerville Old Face" charset="0"/>
              </a:rPr>
              <a:t>of new scientific knowledge</a:t>
            </a:r>
            <a:r>
              <a:rPr lang="en-US" sz="2200" dirty="0" smtClean="0">
                <a:latin typeface="Baskerville Old Face" charset="0"/>
                <a:ea typeface="Baskerville Old Face" charset="0"/>
                <a:cs typeface="Baskerville Old Face" charset="0"/>
              </a:rPr>
              <a:t>.</a:t>
            </a:r>
          </a:p>
          <a:p>
            <a:pPr algn="just">
              <a:buClr>
                <a:schemeClr val="tx1"/>
              </a:buClr>
            </a:pPr>
            <a:r>
              <a:rPr lang="en-US" sz="2200" dirty="0">
                <a:latin typeface="Baskerville Old Face" charset="0"/>
                <a:ea typeface="Baskerville Old Face" charset="0"/>
                <a:cs typeface="Baskerville Old Face" charset="0"/>
              </a:rPr>
              <a:t>Each team will produce observations </a:t>
            </a:r>
            <a:r>
              <a:rPr lang="en-US" sz="2200" dirty="0" smtClean="0">
                <a:latin typeface="Baskerville Old Face" charset="0"/>
                <a:ea typeface="Baskerville Old Face" charset="0"/>
                <a:cs typeface="Baskerville Old Face" charset="0"/>
              </a:rPr>
              <a:t>(“field notes”) of </a:t>
            </a:r>
            <a:r>
              <a:rPr lang="en-US" sz="2200" dirty="0">
                <a:latin typeface="Baskerville Old Face" charset="0"/>
                <a:ea typeface="Baskerville Old Face" charset="0"/>
                <a:cs typeface="Baskerville Old Face" charset="0"/>
              </a:rPr>
              <a:t>the everyday interactions surrounding water and agricultural practices and also their community's relations with local and regional governmental sectors and other surrounding </a:t>
            </a:r>
            <a:r>
              <a:rPr lang="en-US" sz="2200" dirty="0" smtClean="0">
                <a:latin typeface="Baskerville Old Face" charset="0"/>
                <a:ea typeface="Baskerville Old Face" charset="0"/>
                <a:cs typeface="Baskerville Old Face" charset="0"/>
              </a:rPr>
              <a:t>communities.</a:t>
            </a:r>
            <a:r>
              <a:rPr lang="en-US" sz="2200" dirty="0">
                <a:latin typeface="Baskerville Old Face" charset="0"/>
                <a:ea typeface="Baskerville Old Face" charset="0"/>
                <a:cs typeface="Baskerville Old Face" charset="0"/>
              </a:rPr>
              <a:t> </a:t>
            </a:r>
            <a:endParaRPr lang="en-US" sz="2200" dirty="0" smtClean="0">
              <a:latin typeface="Baskerville Old Face" charset="0"/>
              <a:ea typeface="Baskerville Old Face" charset="0"/>
              <a:cs typeface="Baskerville Old Face" charset="0"/>
            </a:endParaRPr>
          </a:p>
          <a:p>
            <a:pPr algn="just">
              <a:buClr>
                <a:schemeClr val="tx1"/>
              </a:buClr>
            </a:pPr>
            <a:r>
              <a:rPr lang="en-US" sz="2200" dirty="0" smtClean="0">
                <a:latin typeface="Baskerville Old Face" charset="0"/>
                <a:ea typeface="Baskerville Old Face" charset="0"/>
                <a:cs typeface="Baskerville Old Face" charset="0"/>
              </a:rPr>
              <a:t>Field </a:t>
            </a:r>
            <a:r>
              <a:rPr lang="en-US" sz="2200" dirty="0">
                <a:latin typeface="Baskerville Old Face" charset="0"/>
                <a:ea typeface="Baskerville Old Face" charset="0"/>
                <a:cs typeface="Baskerville Old Face" charset="0"/>
              </a:rPr>
              <a:t>notes from all teams will be combined into a single qualitative database to facilitate comparative insights that distinguish between the experiences people have with scientific knowledge in open and closed systems and rain-fed and irrigated farming and hydropower communities. </a:t>
            </a:r>
          </a:p>
          <a:p>
            <a:pPr algn="just"/>
            <a:endParaRPr lang="en-US" dirty="0" smtClean="0"/>
          </a:p>
        </p:txBody>
      </p:sp>
    </p:spTree>
    <p:extLst>
      <p:ext uri="{BB962C8B-B14F-4D97-AF65-F5344CB8AC3E}">
        <p14:creationId xmlns:p14="http://schemas.microsoft.com/office/powerpoint/2010/main" val="1337129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10" name="Rectangle 9"/>
          <p:cNvSpPr/>
          <p:nvPr/>
        </p:nvSpPr>
        <p:spPr>
          <a:xfrm>
            <a:off x="2787591" y="689415"/>
            <a:ext cx="849912" cy="5533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1" y="1118504"/>
            <a:ext cx="2857499" cy="4601183"/>
          </a:xfrm>
        </p:spPr>
        <p:txBody>
          <a:bodyPr>
            <a:normAutofit/>
          </a:bodyPr>
          <a:lstStyle/>
          <a:p>
            <a:r>
              <a:rPr lang="en-US" sz="4200" dirty="0" smtClean="0">
                <a:latin typeface="Baskerville Old Face" charset="0"/>
                <a:ea typeface="Baskerville Old Face" charset="0"/>
                <a:cs typeface="Baskerville Old Face" charset="0"/>
              </a:rPr>
              <a:t>Ethnography</a:t>
            </a:r>
            <a:r>
              <a:rPr lang="en-US" sz="4400" dirty="0" smtClean="0">
                <a:latin typeface="Baskerville Old Face" charset="0"/>
                <a:ea typeface="Baskerville Old Face" charset="0"/>
                <a:cs typeface="Baskerville Old Face" charset="0"/>
              </a:rPr>
              <a:t> </a:t>
            </a:r>
            <a:endParaRPr lang="en-US" sz="4400" dirty="0">
              <a:latin typeface="Baskerville Old Face" charset="0"/>
              <a:ea typeface="Baskerville Old Face" charset="0"/>
              <a:cs typeface="Baskerville Old Face" charset="0"/>
            </a:endParaRPr>
          </a:p>
        </p:txBody>
      </p:sp>
      <p:sp>
        <p:nvSpPr>
          <p:cNvPr id="9" name="Content Placeholder 2"/>
          <p:cNvSpPr>
            <a:spLocks noGrp="1"/>
          </p:cNvSpPr>
          <p:nvPr>
            <p:ph idx="1"/>
          </p:nvPr>
        </p:nvSpPr>
        <p:spPr>
          <a:xfrm>
            <a:off x="2787591" y="1436298"/>
            <a:ext cx="8916729" cy="5121332"/>
          </a:xfrm>
        </p:spPr>
        <p:txBody>
          <a:bodyPr>
            <a:normAutofit/>
          </a:bodyPr>
          <a:lstStyle/>
          <a:p>
            <a:pPr marL="0" indent="0">
              <a:buClr>
                <a:schemeClr val="tx1"/>
              </a:buClr>
              <a:buNone/>
            </a:pPr>
            <a:r>
              <a:rPr lang="en-US" sz="2200" b="1" dirty="0">
                <a:latin typeface="Baskerville Old Face" charset="0"/>
                <a:ea typeface="Baskerville Old Face" charset="0"/>
                <a:cs typeface="Baskerville Old Face" charset="0"/>
              </a:rPr>
              <a:t>Farmer A </a:t>
            </a:r>
            <a:r>
              <a:rPr lang="en-US" sz="2200" dirty="0">
                <a:latin typeface="Baskerville Old Face" charset="0"/>
                <a:ea typeface="Baskerville Old Face" charset="0"/>
                <a:cs typeface="Baskerville Old Face" charset="0"/>
              </a:rPr>
              <a:t>may choose to plant sorghum because he believes in our forecast-based </a:t>
            </a:r>
            <a:r>
              <a:rPr lang="en-US" sz="2200" dirty="0" smtClean="0">
                <a:latin typeface="Baskerville Old Face" charset="0"/>
                <a:ea typeface="Baskerville Old Face" charset="0"/>
                <a:cs typeface="Baskerville Old Face" charset="0"/>
              </a:rPr>
              <a:t>guidance. </a:t>
            </a:r>
            <a:r>
              <a:rPr lang="en-US" sz="2200" b="1" dirty="0" smtClean="0">
                <a:latin typeface="Baskerville Old Face" charset="0"/>
                <a:ea typeface="Baskerville Old Face" charset="0"/>
                <a:cs typeface="Baskerville Old Face" charset="0"/>
              </a:rPr>
              <a:t>Farmer </a:t>
            </a:r>
            <a:r>
              <a:rPr lang="en-US" sz="2200" b="1" dirty="0">
                <a:latin typeface="Baskerville Old Face" charset="0"/>
                <a:ea typeface="Baskerville Old Face" charset="0"/>
                <a:cs typeface="Baskerville Old Face" charset="0"/>
              </a:rPr>
              <a:t>B </a:t>
            </a:r>
            <a:r>
              <a:rPr lang="en-US" sz="2200" dirty="0">
                <a:latin typeface="Baskerville Old Face" charset="0"/>
                <a:ea typeface="Baskerville Old Face" charset="0"/>
                <a:cs typeface="Baskerville Old Face" charset="0"/>
              </a:rPr>
              <a:t>plants sorghum because he is following the lead of his respected neighbor, Farmer </a:t>
            </a:r>
            <a:r>
              <a:rPr lang="en-US" sz="2200" dirty="0" smtClean="0">
                <a:latin typeface="Baskerville Old Face" charset="0"/>
                <a:ea typeface="Baskerville Old Face" charset="0"/>
                <a:cs typeface="Baskerville Old Face" charset="0"/>
              </a:rPr>
              <a:t>A. </a:t>
            </a:r>
            <a:r>
              <a:rPr lang="en-US" sz="2200" b="1" dirty="0" smtClean="0">
                <a:latin typeface="Baskerville Old Face" charset="0"/>
                <a:ea typeface="Baskerville Old Face" charset="0"/>
                <a:cs typeface="Baskerville Old Face" charset="0"/>
              </a:rPr>
              <a:t>Farmer </a:t>
            </a:r>
            <a:r>
              <a:rPr lang="en-US" sz="2200" b="1" dirty="0">
                <a:latin typeface="Baskerville Old Face" charset="0"/>
                <a:ea typeface="Baskerville Old Face" charset="0"/>
                <a:cs typeface="Baskerville Old Face" charset="0"/>
              </a:rPr>
              <a:t>C </a:t>
            </a:r>
            <a:r>
              <a:rPr lang="en-US" sz="2200" dirty="0">
                <a:latin typeface="Baskerville Old Face" charset="0"/>
                <a:ea typeface="Baskerville Old Face" charset="0"/>
                <a:cs typeface="Baskerville Old Face" charset="0"/>
              </a:rPr>
              <a:t>plants sorghum when he really wants to </a:t>
            </a:r>
            <a:r>
              <a:rPr lang="en-US" sz="2200" dirty="0" smtClean="0">
                <a:latin typeface="Baskerville Old Face" charset="0"/>
                <a:ea typeface="Baskerville Old Face" charset="0"/>
                <a:cs typeface="Baskerville Old Face" charset="0"/>
              </a:rPr>
              <a:t>plant </a:t>
            </a:r>
            <a:r>
              <a:rPr lang="en-US" sz="2200" dirty="0" err="1">
                <a:latin typeface="Baskerville Old Face" charset="0"/>
                <a:ea typeface="Baskerville Old Face" charset="0"/>
                <a:cs typeface="Baskerville Old Face" charset="0"/>
              </a:rPr>
              <a:t>teff</a:t>
            </a:r>
            <a:r>
              <a:rPr lang="en-US" sz="2200" dirty="0">
                <a:latin typeface="Baskerville Old Face" charset="0"/>
                <a:ea typeface="Baskerville Old Face" charset="0"/>
                <a:cs typeface="Baskerville Old Face" charset="0"/>
              </a:rPr>
              <a:t> because he is afraid to act in defiance of the district </a:t>
            </a:r>
            <a:r>
              <a:rPr lang="en-US" sz="2200" dirty="0" smtClean="0">
                <a:latin typeface="Baskerville Old Face" charset="0"/>
                <a:ea typeface="Baskerville Old Face" charset="0"/>
                <a:cs typeface="Baskerville Old Face" charset="0"/>
              </a:rPr>
              <a:t>agronomist.</a:t>
            </a:r>
          </a:p>
          <a:p>
            <a:pPr lvl="1">
              <a:buClr>
                <a:schemeClr val="tx1"/>
              </a:buClr>
            </a:pPr>
            <a:r>
              <a:rPr lang="en-US" sz="2000" dirty="0" smtClean="0">
                <a:latin typeface="Baskerville Old Face" charset="0"/>
                <a:ea typeface="Baskerville Old Face" charset="0"/>
                <a:cs typeface="Baskerville Old Face" charset="0"/>
              </a:rPr>
              <a:t>All three are “adoption” but the mechanisms by which new scientific knowledge influences the farmers are very different. </a:t>
            </a:r>
          </a:p>
          <a:p>
            <a:pPr marL="0" indent="0">
              <a:buClr>
                <a:schemeClr val="tx1"/>
              </a:buClr>
              <a:buNone/>
            </a:pPr>
            <a:r>
              <a:rPr lang="en-US" sz="2200" dirty="0" smtClean="0">
                <a:latin typeface="Baskerville Old Face" charset="0"/>
                <a:ea typeface="Baskerville Old Face" charset="0"/>
                <a:cs typeface="Baskerville Old Face" charset="0"/>
              </a:rPr>
              <a:t>If we code an act as </a:t>
            </a:r>
            <a:r>
              <a:rPr lang="en-US" sz="2200" dirty="0">
                <a:latin typeface="Baskerville Old Face" charset="0"/>
                <a:ea typeface="Baskerville Old Face" charset="0"/>
                <a:cs typeface="Baskerville Old Face" charset="0"/>
              </a:rPr>
              <a:t>one of </a:t>
            </a:r>
            <a:r>
              <a:rPr lang="en-US" sz="2200" dirty="0" smtClean="0">
                <a:latin typeface="Baskerville Old Face" charset="0"/>
                <a:ea typeface="Baskerville Old Face" charset="0"/>
                <a:cs typeface="Baskerville Old Face" charset="0"/>
              </a:rPr>
              <a:t>"adoption” -- </a:t>
            </a:r>
          </a:p>
          <a:p>
            <a:pPr lvl="1">
              <a:buClr>
                <a:schemeClr val="tx1"/>
              </a:buClr>
            </a:pPr>
            <a:r>
              <a:rPr lang="en-US" sz="2000" dirty="0" smtClean="0">
                <a:latin typeface="Baskerville Old Face" charset="0"/>
                <a:ea typeface="Baskerville Old Face" charset="0"/>
                <a:cs typeface="Baskerville Old Face" charset="0"/>
              </a:rPr>
              <a:t>We </a:t>
            </a:r>
            <a:r>
              <a:rPr lang="en-US" sz="2000" dirty="0">
                <a:latin typeface="Baskerville Old Face" charset="0"/>
                <a:ea typeface="Baskerville Old Face" charset="0"/>
                <a:cs typeface="Baskerville Old Face" charset="0"/>
              </a:rPr>
              <a:t>would code each act of forecast adoption as an act by a specific research participant </a:t>
            </a:r>
            <a:r>
              <a:rPr lang="en-US" sz="2000" dirty="0" smtClean="0">
                <a:latin typeface="Baskerville Old Face" charset="0"/>
                <a:ea typeface="Baskerville Old Face" charset="0"/>
                <a:cs typeface="Baskerville Old Face" charset="0"/>
              </a:rPr>
              <a:t>(e.g. “Farmer A”). </a:t>
            </a:r>
          </a:p>
          <a:p>
            <a:pPr lvl="1">
              <a:buClr>
                <a:schemeClr val="tx1"/>
              </a:buClr>
            </a:pPr>
            <a:r>
              <a:rPr lang="en-US" sz="2000" dirty="0" smtClean="0">
                <a:latin typeface="Baskerville Old Face" charset="0"/>
                <a:ea typeface="Baskerville Old Face" charset="0"/>
                <a:cs typeface="Baskerville Old Face" charset="0"/>
              </a:rPr>
              <a:t>We would </a:t>
            </a:r>
            <a:r>
              <a:rPr lang="en-US" sz="2000" dirty="0">
                <a:latin typeface="Baskerville Old Face" charset="0"/>
                <a:ea typeface="Baskerville Old Face" charset="0"/>
                <a:cs typeface="Baskerville Old Face" charset="0"/>
              </a:rPr>
              <a:t>code knowledge transfer </a:t>
            </a:r>
            <a:r>
              <a:rPr lang="en-US" sz="2000" dirty="0" smtClean="0">
                <a:latin typeface="Baskerville Old Face" charset="0"/>
                <a:ea typeface="Baskerville Old Face" charset="0"/>
                <a:cs typeface="Baskerville Old Face" charset="0"/>
              </a:rPr>
              <a:t>dynamics (e.g. </a:t>
            </a:r>
            <a:r>
              <a:rPr lang="en-US" sz="2000" dirty="0">
                <a:latin typeface="Baskerville Old Face" charset="0"/>
                <a:ea typeface="Baskerville Old Face" charset="0"/>
                <a:cs typeface="Baskerville Old Face" charset="0"/>
              </a:rPr>
              <a:t>the participant </a:t>
            </a:r>
            <a:r>
              <a:rPr lang="en-US" sz="2000" dirty="0" smtClean="0">
                <a:latin typeface="Baskerville Old Face" charset="0"/>
                <a:ea typeface="Baskerville Old Face" charset="0"/>
                <a:cs typeface="Baskerville Old Face" charset="0"/>
              </a:rPr>
              <a:t>can </a:t>
            </a:r>
            <a:r>
              <a:rPr lang="en-US" sz="2000" dirty="0">
                <a:latin typeface="Baskerville Old Face" charset="0"/>
                <a:ea typeface="Baskerville Old Face" charset="0"/>
                <a:cs typeface="Baskerville Old Face" charset="0"/>
              </a:rPr>
              <a:t>name the components of the forecast; the participant accessed the cellphone app prior to planting; the participant made positive remarks about the forecast to a listener; </a:t>
            </a:r>
            <a:r>
              <a:rPr lang="en-US" sz="2000" dirty="0" smtClean="0">
                <a:latin typeface="Baskerville Old Face" charset="0"/>
                <a:ea typeface="Baskerville Old Face" charset="0"/>
                <a:cs typeface="Baskerville Old Face" charset="0"/>
              </a:rPr>
              <a:t>etc.) </a:t>
            </a:r>
            <a:endParaRPr lang="en-US" sz="2000" dirty="0">
              <a:latin typeface="Baskerville Old Face" charset="0"/>
              <a:ea typeface="Baskerville Old Face" charset="0"/>
              <a:cs typeface="Baskerville Old Face" charset="0"/>
            </a:endParaRPr>
          </a:p>
          <a:p>
            <a:pPr>
              <a:buClr>
                <a:schemeClr val="tx1"/>
              </a:buClr>
            </a:pPr>
            <a:endParaRPr lang="en-US" sz="2200" dirty="0"/>
          </a:p>
          <a:p>
            <a:pPr>
              <a:buClr>
                <a:schemeClr val="tx1"/>
              </a:buClr>
            </a:pPr>
            <a:endParaRPr lang="en-US" sz="2200" dirty="0"/>
          </a:p>
        </p:txBody>
      </p:sp>
    </p:spTree>
    <p:extLst>
      <p:ext uri="{BB962C8B-B14F-4D97-AF65-F5344CB8AC3E}">
        <p14:creationId xmlns:p14="http://schemas.microsoft.com/office/powerpoint/2010/main" val="1861767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Baskerville Old Face" charset="0"/>
                <a:ea typeface="Baskerville Old Face" charset="0"/>
                <a:cs typeface="Baskerville Old Face" charset="0"/>
              </a:rPr>
              <a:t>Surveys</a:t>
            </a:r>
            <a:endParaRPr lang="en-US" sz="44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8" name="Content Placeholder 2"/>
          <p:cNvSpPr>
            <a:spLocks noGrp="1"/>
          </p:cNvSpPr>
          <p:nvPr>
            <p:ph idx="1"/>
          </p:nvPr>
        </p:nvSpPr>
        <p:spPr>
          <a:xfrm>
            <a:off x="3512820" y="615049"/>
            <a:ext cx="8397240" cy="5507892"/>
          </a:xfrm>
        </p:spPr>
        <p:txBody>
          <a:bodyPr>
            <a:normAutofit/>
          </a:bodyPr>
          <a:lstStyle/>
          <a:p>
            <a:pPr>
              <a:buClr>
                <a:schemeClr val="tx1"/>
              </a:buClr>
            </a:pPr>
            <a:r>
              <a:rPr lang="en-US" sz="2400" dirty="0" smtClean="0">
                <a:latin typeface="Baskerville Old Face" charset="0"/>
                <a:ea typeface="Baskerville Old Face" charset="0"/>
                <a:cs typeface="Baskerville Old Face" charset="0"/>
              </a:rPr>
              <a:t>Collect primary </a:t>
            </a:r>
            <a:r>
              <a:rPr lang="en-US" sz="2400" dirty="0">
                <a:latin typeface="Baskerville Old Face" charset="0"/>
                <a:ea typeface="Baskerville Old Face" charset="0"/>
                <a:cs typeface="Baskerville Old Face" charset="0"/>
              </a:rPr>
              <a:t>data on forecast adoption and secondary data on crop and water management outcomes. </a:t>
            </a:r>
            <a:endParaRPr lang="en-US" sz="2400" dirty="0" smtClean="0">
              <a:latin typeface="Baskerville Old Face" charset="0"/>
              <a:ea typeface="Baskerville Old Face" charset="0"/>
              <a:cs typeface="Baskerville Old Face" charset="0"/>
            </a:endParaRPr>
          </a:p>
          <a:p>
            <a:pPr>
              <a:buClr>
                <a:schemeClr val="tx1"/>
              </a:buClr>
            </a:pPr>
            <a:r>
              <a:rPr lang="en-US" sz="2400" dirty="0" smtClean="0">
                <a:latin typeface="Baskerville Old Face" charset="0"/>
                <a:ea typeface="Baskerville Old Face" charset="0"/>
                <a:cs typeface="Baskerville Old Face" charset="0"/>
              </a:rPr>
              <a:t>To </a:t>
            </a:r>
            <a:r>
              <a:rPr lang="en-US" sz="2400" dirty="0">
                <a:latin typeface="Baskerville Old Face" charset="0"/>
                <a:ea typeface="Baskerville Old Face" charset="0"/>
                <a:cs typeface="Baskerville Old Face" charset="0"/>
              </a:rPr>
              <a:t>measure adoption in the farming communities, we will record plating time, crop type and area, and fertilizer practices at the household level. In </a:t>
            </a:r>
            <a:r>
              <a:rPr lang="en-US" sz="2400" dirty="0" smtClean="0">
                <a:latin typeface="Baskerville Old Face" charset="0"/>
                <a:ea typeface="Baskerville Old Face" charset="0"/>
                <a:cs typeface="Baskerville Old Face" charset="0"/>
              </a:rPr>
              <a:t>irrigated communities, </a:t>
            </a:r>
            <a:r>
              <a:rPr lang="en-US" sz="2400" dirty="0">
                <a:latin typeface="Baskerville Old Face" charset="0"/>
                <a:ea typeface="Baskerville Old Face" charset="0"/>
                <a:cs typeface="Baskerville Old Face" charset="0"/>
              </a:rPr>
              <a:t>we will also observe water </a:t>
            </a:r>
            <a:r>
              <a:rPr lang="en-US" sz="2400" dirty="0" smtClean="0">
                <a:latin typeface="Baskerville Old Face" charset="0"/>
                <a:ea typeface="Baskerville Old Face" charset="0"/>
                <a:cs typeface="Baskerville Old Face" charset="0"/>
              </a:rPr>
              <a:t>allocation </a:t>
            </a:r>
            <a:r>
              <a:rPr lang="en-US" sz="2400" dirty="0">
                <a:latin typeface="Baskerville Old Face" charset="0"/>
                <a:ea typeface="Baskerville Old Face" charset="0"/>
                <a:cs typeface="Baskerville Old Face" charset="0"/>
              </a:rPr>
              <a:t>from the </a:t>
            </a:r>
            <a:r>
              <a:rPr lang="en-US" sz="2400" dirty="0" smtClean="0">
                <a:latin typeface="Baskerville Old Face" charset="0"/>
                <a:ea typeface="Baskerville Old Face" charset="0"/>
                <a:cs typeface="Baskerville Old Face" charset="0"/>
              </a:rPr>
              <a:t>irrigation </a:t>
            </a:r>
            <a:r>
              <a:rPr lang="en-US" sz="2400" dirty="0">
                <a:latin typeface="Baskerville Old Face" charset="0"/>
                <a:ea typeface="Baskerville Old Face" charset="0"/>
                <a:cs typeface="Baskerville Old Face" charset="0"/>
              </a:rPr>
              <a:t>source. </a:t>
            </a:r>
          </a:p>
        </p:txBody>
      </p:sp>
    </p:spTree>
    <p:extLst>
      <p:ext uri="{BB962C8B-B14F-4D97-AF65-F5344CB8AC3E}">
        <p14:creationId xmlns:p14="http://schemas.microsoft.com/office/powerpoint/2010/main" val="1882391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53927"/>
            <a:ext cx="12192000" cy="668976"/>
          </a:xfrm>
          <a:prstGeom prst="rect">
            <a:avLst/>
          </a:prstGeom>
        </p:spPr>
      </p:pic>
      <p:sp>
        <p:nvSpPr>
          <p:cNvPr id="8" name="Rectangle 7"/>
          <p:cNvSpPr/>
          <p:nvPr/>
        </p:nvSpPr>
        <p:spPr>
          <a:xfrm>
            <a:off x="2787591" y="689415"/>
            <a:ext cx="849912" cy="5533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0" y="821020"/>
            <a:ext cx="2787591" cy="5395595"/>
          </a:xfrm>
        </p:spPr>
        <p:txBody>
          <a:bodyPr>
            <a:normAutofit/>
          </a:bodyPr>
          <a:lstStyle/>
          <a:p>
            <a:pPr algn="ctr"/>
            <a:r>
              <a:rPr lang="en-US" sz="4400" dirty="0" smtClean="0">
                <a:latin typeface="Baskerville Old Face" charset="0"/>
                <a:ea typeface="Baskerville Old Face" charset="0"/>
                <a:cs typeface="Baskerville Old Face" charset="0"/>
              </a:rPr>
              <a:t>Measuring Political-institutional </a:t>
            </a:r>
            <a:r>
              <a:rPr lang="en-US" sz="4400" dirty="0">
                <a:latin typeface="Baskerville Old Face" charset="0"/>
                <a:ea typeface="Baskerville Old Face" charset="0"/>
                <a:cs typeface="Baskerville Old Face" charset="0"/>
              </a:rPr>
              <a:t>C</a:t>
            </a:r>
            <a:r>
              <a:rPr lang="en-US" sz="4400" dirty="0" smtClean="0">
                <a:latin typeface="Baskerville Old Face" charset="0"/>
                <a:ea typeface="Baskerville Old Face" charset="0"/>
                <a:cs typeface="Baskerville Old Face" charset="0"/>
              </a:rPr>
              <a:t>onstraints </a:t>
            </a:r>
            <a:endParaRPr lang="en-US" sz="4400" dirty="0">
              <a:latin typeface="Baskerville Old Face" charset="0"/>
              <a:ea typeface="Baskerville Old Face" charset="0"/>
              <a:cs typeface="Baskerville Old Face" charset="0"/>
            </a:endParaRPr>
          </a:p>
        </p:txBody>
      </p:sp>
      <p:sp>
        <p:nvSpPr>
          <p:cNvPr id="10" name="Content Placeholder 2"/>
          <p:cNvSpPr>
            <a:spLocks noGrp="1"/>
          </p:cNvSpPr>
          <p:nvPr>
            <p:ph idx="1"/>
          </p:nvPr>
        </p:nvSpPr>
        <p:spPr>
          <a:xfrm>
            <a:off x="2787591" y="889205"/>
            <a:ext cx="8939589" cy="5233736"/>
          </a:xfrm>
        </p:spPr>
        <p:txBody>
          <a:bodyPr>
            <a:noAutofit/>
          </a:bodyPr>
          <a:lstStyle/>
          <a:p>
            <a:pPr marL="0" indent="0">
              <a:buClr>
                <a:schemeClr val="tx1"/>
              </a:buClr>
              <a:buNone/>
            </a:pPr>
            <a:r>
              <a:rPr lang="en-US" sz="2200" b="1" dirty="0" smtClean="0">
                <a:latin typeface="Baskerville Old Face" charset="0"/>
                <a:ea typeface="Baskerville Old Face" charset="0"/>
                <a:cs typeface="Baskerville Old Face" charset="0"/>
              </a:rPr>
              <a:t>Comparing outcomes:</a:t>
            </a:r>
          </a:p>
          <a:p>
            <a:pPr lvl="1">
              <a:buClr>
                <a:schemeClr val="tx1"/>
              </a:buClr>
            </a:pPr>
            <a:r>
              <a:rPr lang="en-US" sz="2000" dirty="0" smtClean="0">
                <a:latin typeface="Baskerville Old Face" charset="0"/>
                <a:ea typeface="Baskerville Old Face" charset="0"/>
                <a:cs typeface="Baskerville Old Face" charset="0"/>
              </a:rPr>
              <a:t>Evaluate relative </a:t>
            </a:r>
            <a:r>
              <a:rPr lang="en-US" sz="2000" dirty="0">
                <a:latin typeface="Baskerville Old Face" charset="0"/>
                <a:ea typeface="Baskerville Old Face" charset="0"/>
                <a:cs typeface="Baskerville Old Face" charset="0"/>
              </a:rPr>
              <a:t>outcomes in adoption rates and cropping practices </a:t>
            </a:r>
            <a:r>
              <a:rPr lang="en-US" sz="2000" dirty="0" smtClean="0">
                <a:latin typeface="Baskerville Old Face" charset="0"/>
                <a:ea typeface="Baskerville Old Face" charset="0"/>
                <a:cs typeface="Baskerville Old Face" charset="0"/>
              </a:rPr>
              <a:t>by comparing communities </a:t>
            </a:r>
          </a:p>
          <a:p>
            <a:pPr lvl="1">
              <a:buClr>
                <a:schemeClr val="tx1"/>
              </a:buClr>
            </a:pPr>
            <a:r>
              <a:rPr lang="en-US" sz="2000" dirty="0" smtClean="0">
                <a:latin typeface="Baskerville Old Face" charset="0"/>
                <a:ea typeface="Baskerville Old Face" charset="0"/>
                <a:cs typeface="Baskerville Old Face" charset="0"/>
              </a:rPr>
              <a:t>Evaluate relative outcomes in adoption rates and cropping practices by comparing between communities (control groups) </a:t>
            </a:r>
          </a:p>
          <a:p>
            <a:pPr lvl="1">
              <a:buClr>
                <a:schemeClr val="tx1"/>
              </a:buClr>
            </a:pPr>
            <a:r>
              <a:rPr lang="en-US" sz="2000" dirty="0" smtClean="0">
                <a:latin typeface="Baskerville Old Face" charset="0"/>
                <a:ea typeface="Baskerville Old Face" charset="0"/>
                <a:cs typeface="Baskerville Old Face" charset="0"/>
              </a:rPr>
              <a:t>Evaluate outcomes in adoption rates and cropping practices by </a:t>
            </a:r>
            <a:r>
              <a:rPr lang="en-US" sz="2000" dirty="0">
                <a:latin typeface="Baskerville Old Face" charset="0"/>
                <a:ea typeface="Baskerville Old Face" charset="0"/>
                <a:cs typeface="Baskerville Old Face" charset="0"/>
              </a:rPr>
              <a:t>evaluating forecast and no-forecast (business as usual) </a:t>
            </a:r>
            <a:r>
              <a:rPr lang="en-US" sz="2000" dirty="0" smtClean="0">
                <a:latin typeface="Baskerville Old Face" charset="0"/>
                <a:ea typeface="Baskerville Old Face" charset="0"/>
                <a:cs typeface="Baskerville Old Face" charset="0"/>
              </a:rPr>
              <a:t>approaches </a:t>
            </a:r>
            <a:r>
              <a:rPr lang="en-US" sz="2000" dirty="0">
                <a:latin typeface="Baskerville Old Face" charset="0"/>
                <a:ea typeface="Baskerville Old Face" charset="0"/>
                <a:cs typeface="Baskerville Old Face" charset="0"/>
              </a:rPr>
              <a:t>at the individual farmer and community scales.  </a:t>
            </a:r>
          </a:p>
          <a:p>
            <a:pPr marL="0" indent="0">
              <a:buClr>
                <a:schemeClr val="tx1"/>
              </a:buClr>
              <a:buNone/>
            </a:pPr>
            <a:r>
              <a:rPr lang="en-US" sz="2200" b="1" dirty="0" smtClean="0">
                <a:latin typeface="Baskerville Old Face" charset="0"/>
                <a:ea typeface="Baskerville Old Face" charset="0"/>
                <a:cs typeface="Baskerville Old Face" charset="0"/>
              </a:rPr>
              <a:t>Identifying mechanisms: </a:t>
            </a:r>
          </a:p>
          <a:p>
            <a:pPr lvl="1">
              <a:buClr>
                <a:schemeClr val="tx1"/>
              </a:buClr>
            </a:pPr>
            <a:r>
              <a:rPr lang="en-US" sz="2000" dirty="0" smtClean="0">
                <a:latin typeface="Baskerville Old Face" charset="0"/>
                <a:ea typeface="Baskerville Old Face" charset="0"/>
                <a:cs typeface="Baskerville Old Face" charset="0"/>
              </a:rPr>
              <a:t>Use a multi-stage, collaborative coding process for field notes using a qualitative analysis software. </a:t>
            </a:r>
          </a:p>
          <a:p>
            <a:pPr lvl="1">
              <a:buClr>
                <a:schemeClr val="tx1"/>
              </a:buClr>
            </a:pPr>
            <a:r>
              <a:rPr lang="en-US" sz="2000" dirty="0" smtClean="0">
                <a:latin typeface="Baskerville Old Face" charset="0"/>
                <a:ea typeface="Baskerville Old Face" charset="0"/>
                <a:cs typeface="Baskerville Old Face" charset="0"/>
              </a:rPr>
              <a:t>Identify and code acts of adoption, capturing </a:t>
            </a:r>
            <a:r>
              <a:rPr lang="en-US" sz="2000" dirty="0">
                <a:latin typeface="Baskerville Old Face" charset="0"/>
                <a:ea typeface="Baskerville Old Face" charset="0"/>
                <a:cs typeface="Baskerville Old Face" charset="0"/>
              </a:rPr>
              <a:t>nuances in the </a:t>
            </a:r>
            <a:r>
              <a:rPr lang="en-US" sz="2000" dirty="0" smtClean="0">
                <a:latin typeface="Baskerville Old Face" charset="0"/>
                <a:ea typeface="Baskerville Old Face" charset="0"/>
                <a:cs typeface="Baskerville Old Face" charset="0"/>
              </a:rPr>
              <a:t>outcomes.</a:t>
            </a:r>
          </a:p>
          <a:p>
            <a:pPr lvl="1">
              <a:buClr>
                <a:schemeClr val="tx1"/>
              </a:buClr>
            </a:pPr>
            <a:r>
              <a:rPr lang="en-US" sz="2000" dirty="0" smtClean="0">
                <a:latin typeface="Baskerville Old Face" charset="0"/>
                <a:ea typeface="Baskerville Old Face" charset="0"/>
                <a:cs typeface="Baskerville Old Face" charset="0"/>
              </a:rPr>
              <a:t>Theorize the </a:t>
            </a:r>
            <a:r>
              <a:rPr lang="en-US" sz="2000" dirty="0">
                <a:latin typeface="Baskerville Old Face" charset="0"/>
                <a:ea typeface="Baskerville Old Face" charset="0"/>
                <a:cs typeface="Baskerville Old Face" charset="0"/>
              </a:rPr>
              <a:t>mechanisms that produce </a:t>
            </a:r>
            <a:r>
              <a:rPr lang="en-US" sz="2000" dirty="0" smtClean="0">
                <a:latin typeface="Baskerville Old Face" charset="0"/>
                <a:ea typeface="Baskerville Old Face" charset="0"/>
                <a:cs typeface="Baskerville Old Face" charset="0"/>
              </a:rPr>
              <a:t>outcomes by </a:t>
            </a:r>
            <a:r>
              <a:rPr lang="en-US" sz="2000" dirty="0">
                <a:latin typeface="Baskerville Old Face" charset="0"/>
                <a:ea typeface="Baskerville Old Face" charset="0"/>
                <a:cs typeface="Baskerville Old Face" charset="0"/>
              </a:rPr>
              <a:t>uncovering how specific barriers impede the effective dissemination and uptake of forecast-based </a:t>
            </a:r>
            <a:r>
              <a:rPr lang="en-US" sz="2000" dirty="0" smtClean="0">
                <a:latin typeface="Baskerville Old Face" charset="0"/>
                <a:ea typeface="Baskerville Old Face" charset="0"/>
                <a:cs typeface="Baskerville Old Face" charset="0"/>
              </a:rPr>
              <a:t>knowledge</a:t>
            </a:r>
            <a:endParaRPr lang="en-US" sz="2000" dirty="0">
              <a:latin typeface="Baskerville Old Face" charset="0"/>
              <a:ea typeface="Baskerville Old Face" charset="0"/>
              <a:cs typeface="Baskerville Old Face" charset="0"/>
            </a:endParaRPr>
          </a:p>
          <a:p>
            <a:pPr lvl="1">
              <a:buClr>
                <a:schemeClr val="tx1"/>
              </a:buClr>
            </a:pPr>
            <a:endParaRPr lang="en-US" sz="2200" dirty="0"/>
          </a:p>
        </p:txBody>
      </p:sp>
    </p:spTree>
    <p:extLst>
      <p:ext uri="{BB962C8B-B14F-4D97-AF65-F5344CB8AC3E}">
        <p14:creationId xmlns:p14="http://schemas.microsoft.com/office/powerpoint/2010/main" val="631458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109"/>
            <a:ext cx="3383279" cy="4860912"/>
          </a:xfrm>
        </p:spPr>
        <p:txBody>
          <a:bodyPr>
            <a:normAutofit/>
          </a:bodyPr>
          <a:lstStyle/>
          <a:p>
            <a:pPr algn="ctr"/>
            <a:r>
              <a:rPr lang="en-US" sz="4400" dirty="0" smtClean="0">
                <a:latin typeface="Baskerville Old Face" charset="0"/>
                <a:ea typeface="Baskerville Old Face" charset="0"/>
                <a:cs typeface="Baskerville Old Face" charset="0"/>
              </a:rPr>
              <a:t>PIRE</a:t>
            </a:r>
            <a:br>
              <a:rPr lang="en-US" sz="4400" dirty="0" smtClean="0">
                <a:latin typeface="Baskerville Old Face" charset="0"/>
                <a:ea typeface="Baskerville Old Face" charset="0"/>
                <a:cs typeface="Baskerville Old Face" charset="0"/>
              </a:rPr>
            </a:br>
            <a:r>
              <a:rPr lang="en-US" sz="4400" dirty="0" smtClean="0">
                <a:latin typeface="Baskerville Old Face" charset="0"/>
                <a:ea typeface="Baskerville Old Face" charset="0"/>
                <a:cs typeface="Baskerville Old Face" charset="0"/>
              </a:rPr>
              <a:t>Project Team</a:t>
            </a:r>
            <a:endParaRPr lang="en-US" sz="4400" dirty="0">
              <a:latin typeface="Baskerville Old Face" charset="0"/>
              <a:ea typeface="Baskerville Old Face" charset="0"/>
              <a:cs typeface="Baskerville Old Face" charset="0"/>
            </a:endParaRPr>
          </a:p>
        </p:txBody>
      </p:sp>
      <p:sp>
        <p:nvSpPr>
          <p:cNvPr id="3" name="Content Placeholder 2"/>
          <p:cNvSpPr>
            <a:spLocks noGrp="1"/>
          </p:cNvSpPr>
          <p:nvPr>
            <p:ph idx="1"/>
          </p:nvPr>
        </p:nvSpPr>
        <p:spPr>
          <a:xfrm>
            <a:off x="3553400" y="1019449"/>
            <a:ext cx="8358852" cy="5538181"/>
          </a:xfrm>
        </p:spPr>
        <p:txBody>
          <a:bodyPr>
            <a:noAutofit/>
          </a:bodyPr>
          <a:lstStyle/>
          <a:p>
            <a:pPr eaLnBrk="0" fontAlgn="base" hangingPunct="0">
              <a:spcBef>
                <a:spcPct val="0"/>
              </a:spcBef>
              <a:spcAft>
                <a:spcPct val="0"/>
              </a:spcAft>
              <a:buNone/>
              <a:defRPr/>
            </a:pPr>
            <a:r>
              <a:rPr lang="en-US" altLang="en-US" b="1" dirty="0">
                <a:latin typeface="Baskerville Old Face" charset="0"/>
                <a:ea typeface="Baskerville Old Face" charset="0"/>
                <a:cs typeface="Baskerville Old Face" charset="0"/>
              </a:rPr>
              <a:t>Period:</a:t>
            </a:r>
            <a:r>
              <a:rPr lang="en-US" altLang="en-US" i="1" dirty="0">
                <a:latin typeface="Baskerville Old Face" charset="0"/>
                <a:ea typeface="Baskerville Old Face" charset="0"/>
                <a:cs typeface="Baskerville Old Face" charset="0"/>
              </a:rPr>
              <a:t>			</a:t>
            </a:r>
            <a:r>
              <a:rPr lang="en-US" altLang="en-US" i="1" dirty="0" smtClean="0">
                <a:latin typeface="Baskerville Old Face" charset="0"/>
                <a:ea typeface="Baskerville Old Face" charset="0"/>
                <a:cs typeface="Baskerville Old Face" charset="0"/>
              </a:rPr>
              <a:t> 	April </a:t>
            </a:r>
            <a:r>
              <a:rPr lang="en-US" altLang="en-US" i="1" dirty="0">
                <a:latin typeface="Baskerville Old Face" charset="0"/>
                <a:ea typeface="Baskerville Old Face" charset="0"/>
                <a:cs typeface="Baskerville Old Face" charset="0"/>
              </a:rPr>
              <a:t>2016 – May 2022</a:t>
            </a:r>
            <a:endParaRPr lang="en-US" altLang="en-US" dirty="0">
              <a:latin typeface="Baskerville Old Face" charset="0"/>
              <a:ea typeface="Baskerville Old Face" charset="0"/>
              <a:cs typeface="Baskerville Old Face" charset="0"/>
            </a:endParaRPr>
          </a:p>
          <a:p>
            <a:pPr eaLnBrk="0" fontAlgn="base" hangingPunct="0">
              <a:spcBef>
                <a:spcPct val="0"/>
              </a:spcBef>
              <a:spcAft>
                <a:spcPct val="0"/>
              </a:spcAft>
              <a:buNone/>
              <a:defRPr/>
            </a:pPr>
            <a:endParaRPr lang="en-US" altLang="en-US" b="1" dirty="0">
              <a:latin typeface="Baskerville Old Face" charset="0"/>
              <a:ea typeface="Baskerville Old Face" charset="0"/>
              <a:cs typeface="Baskerville Old Face" charset="0"/>
            </a:endParaRPr>
          </a:p>
          <a:p>
            <a:pPr eaLnBrk="0" fontAlgn="base" hangingPunct="0">
              <a:spcBef>
                <a:spcPct val="0"/>
              </a:spcBef>
              <a:spcAft>
                <a:spcPct val="0"/>
              </a:spcAft>
              <a:buNone/>
              <a:defRPr/>
            </a:pPr>
            <a:r>
              <a:rPr lang="en-US" altLang="en-US" b="1" dirty="0">
                <a:latin typeface="Baskerville Old Face" charset="0"/>
                <a:ea typeface="Baskerville Old Face" charset="0"/>
                <a:cs typeface="Baskerville Old Face" charset="0"/>
              </a:rPr>
              <a:t>US Institutions:</a:t>
            </a:r>
            <a:r>
              <a:rPr lang="en-US" altLang="en-US" dirty="0">
                <a:latin typeface="Baskerville Old Face" charset="0"/>
                <a:ea typeface="Baskerville Old Face" charset="0"/>
                <a:cs typeface="Baskerville Old Face" charset="0"/>
              </a:rPr>
              <a:t>		</a:t>
            </a:r>
            <a:r>
              <a:rPr lang="en-US" altLang="en-US" dirty="0" smtClean="0">
                <a:latin typeface="Baskerville Old Face" charset="0"/>
                <a:ea typeface="Baskerville Old Face" charset="0"/>
                <a:cs typeface="Baskerville Old Face" charset="0"/>
              </a:rPr>
              <a:t>              </a:t>
            </a:r>
            <a:r>
              <a:rPr lang="en-US" altLang="en-US" dirty="0">
                <a:latin typeface="Baskerville Old Face" charset="0"/>
                <a:ea typeface="Baskerville Old Face" charset="0"/>
                <a:cs typeface="Baskerville Old Face" charset="0"/>
              </a:rPr>
              <a:t>	University of Connecticut (lead)</a:t>
            </a:r>
          </a:p>
          <a:p>
            <a:pPr eaLnBrk="0" fontAlgn="base" hangingPunct="0">
              <a:spcBef>
                <a:spcPct val="0"/>
              </a:spcBef>
              <a:spcAft>
                <a:spcPct val="0"/>
              </a:spcAft>
              <a:buNone/>
              <a:defRPr/>
            </a:pPr>
            <a:r>
              <a:rPr lang="en-US" altLang="en-US" dirty="0">
                <a:latin typeface="Baskerville Old Face" charset="0"/>
                <a:ea typeface="Baskerville Old Face" charset="0"/>
                <a:cs typeface="Baskerville Old Face" charset="0"/>
              </a:rPr>
              <a:t>				</a:t>
            </a:r>
            <a:r>
              <a:rPr lang="en-US" altLang="en-US" dirty="0" smtClean="0">
                <a:latin typeface="Baskerville Old Face" charset="0"/>
                <a:ea typeface="Baskerville Old Face" charset="0"/>
                <a:cs typeface="Baskerville Old Face" charset="0"/>
              </a:rPr>
              <a:t>	University </a:t>
            </a:r>
            <a:r>
              <a:rPr lang="en-US" altLang="en-US" dirty="0">
                <a:latin typeface="Baskerville Old Face" charset="0"/>
                <a:ea typeface="Baskerville Old Face" charset="0"/>
                <a:cs typeface="Baskerville Old Face" charset="0"/>
              </a:rPr>
              <a:t>of Wisconsin</a:t>
            </a:r>
          </a:p>
          <a:p>
            <a:pPr eaLnBrk="0" fontAlgn="base" hangingPunct="0">
              <a:spcBef>
                <a:spcPct val="0"/>
              </a:spcBef>
              <a:spcAft>
                <a:spcPct val="0"/>
              </a:spcAft>
              <a:buNone/>
              <a:defRPr/>
            </a:pPr>
            <a:r>
              <a:rPr lang="en-US" altLang="en-US" dirty="0">
                <a:latin typeface="Baskerville Old Face" charset="0"/>
                <a:ea typeface="Baskerville Old Face" charset="0"/>
                <a:cs typeface="Baskerville Old Face" charset="0"/>
              </a:rPr>
              <a:t>				</a:t>
            </a:r>
            <a:r>
              <a:rPr lang="en-US" altLang="en-US" dirty="0" smtClean="0">
                <a:latin typeface="Baskerville Old Face" charset="0"/>
                <a:ea typeface="Baskerville Old Face" charset="0"/>
                <a:cs typeface="Baskerville Old Face" charset="0"/>
              </a:rPr>
              <a:t>	</a:t>
            </a:r>
            <a:r>
              <a:rPr lang="en-US" altLang="en-US" dirty="0">
                <a:latin typeface="Baskerville Old Face" charset="0"/>
                <a:ea typeface="Baskerville Old Face" charset="0"/>
                <a:cs typeface="Baskerville Old Face" charset="0"/>
              </a:rPr>
              <a:t>University of Oklahoma</a:t>
            </a:r>
          </a:p>
          <a:p>
            <a:pPr eaLnBrk="0" fontAlgn="base" hangingPunct="0">
              <a:spcBef>
                <a:spcPct val="0"/>
              </a:spcBef>
              <a:spcAft>
                <a:spcPct val="0"/>
              </a:spcAft>
              <a:buNone/>
              <a:defRPr/>
            </a:pPr>
            <a:r>
              <a:rPr lang="en-US" altLang="en-US" dirty="0" smtClean="0">
                <a:latin typeface="Baskerville Old Face" charset="0"/>
                <a:ea typeface="Baskerville Old Face" charset="0"/>
                <a:cs typeface="Baskerville Old Face" charset="0"/>
              </a:rPr>
              <a:t>					International </a:t>
            </a:r>
            <a:r>
              <a:rPr lang="en-US" altLang="en-US" dirty="0">
                <a:latin typeface="Baskerville Old Face" charset="0"/>
                <a:ea typeface="Baskerville Old Face" charset="0"/>
                <a:cs typeface="Baskerville Old Face" charset="0"/>
              </a:rPr>
              <a:t>Food </a:t>
            </a:r>
            <a:r>
              <a:rPr lang="en-US" altLang="en-US" dirty="0" smtClean="0">
                <a:latin typeface="Baskerville Old Face" charset="0"/>
                <a:ea typeface="Baskerville Old Face" charset="0"/>
                <a:cs typeface="Baskerville Old Face" charset="0"/>
              </a:rPr>
              <a:t>Policy Research </a:t>
            </a:r>
            <a:r>
              <a:rPr lang="en-US" altLang="en-US" dirty="0">
                <a:latin typeface="Baskerville Old Face" charset="0"/>
                <a:ea typeface="Baskerville Old Face" charset="0"/>
                <a:cs typeface="Baskerville Old Face" charset="0"/>
              </a:rPr>
              <a:t>Institute</a:t>
            </a:r>
          </a:p>
          <a:p>
            <a:pPr eaLnBrk="0" fontAlgn="base" hangingPunct="0">
              <a:spcBef>
                <a:spcPct val="0"/>
              </a:spcBef>
              <a:spcAft>
                <a:spcPct val="0"/>
              </a:spcAft>
              <a:buNone/>
              <a:defRPr/>
            </a:pPr>
            <a:r>
              <a:rPr lang="en-US" altLang="en-US" dirty="0">
                <a:latin typeface="Baskerville Old Face" charset="0"/>
                <a:ea typeface="Baskerville Old Face" charset="0"/>
                <a:cs typeface="Baskerville Old Face" charset="0"/>
              </a:rPr>
              <a:t>				</a:t>
            </a:r>
            <a:r>
              <a:rPr lang="en-US" altLang="en-US" dirty="0" smtClean="0">
                <a:latin typeface="Baskerville Old Face" charset="0"/>
                <a:ea typeface="Baskerville Old Face" charset="0"/>
                <a:cs typeface="Baskerville Old Face" charset="0"/>
              </a:rPr>
              <a:t>	</a:t>
            </a:r>
            <a:r>
              <a:rPr lang="en-US" altLang="en-US" dirty="0">
                <a:latin typeface="Baskerville Old Face" charset="0"/>
                <a:ea typeface="Baskerville Old Face" charset="0"/>
                <a:cs typeface="Baskerville Old Face" charset="0"/>
              </a:rPr>
              <a:t>			</a:t>
            </a:r>
            <a:endParaRPr lang="en-US" altLang="en-US" b="1" dirty="0">
              <a:latin typeface="Baskerville Old Face" charset="0"/>
              <a:ea typeface="Baskerville Old Face" charset="0"/>
              <a:cs typeface="Baskerville Old Face" charset="0"/>
            </a:endParaRPr>
          </a:p>
          <a:p>
            <a:pPr eaLnBrk="0" fontAlgn="base" hangingPunct="0">
              <a:spcBef>
                <a:spcPct val="0"/>
              </a:spcBef>
              <a:spcAft>
                <a:spcPct val="0"/>
              </a:spcAft>
              <a:buNone/>
              <a:defRPr/>
            </a:pPr>
            <a:r>
              <a:rPr lang="en-US" altLang="en-US" b="1" dirty="0">
                <a:latin typeface="Baskerville Old Face" charset="0"/>
                <a:ea typeface="Baskerville Old Face" charset="0"/>
                <a:cs typeface="Baskerville Old Face" charset="0"/>
              </a:rPr>
              <a:t>International Institutions:</a:t>
            </a:r>
            <a:r>
              <a:rPr lang="en-US" altLang="en-US" dirty="0">
                <a:latin typeface="Baskerville Old Face" charset="0"/>
                <a:ea typeface="Baskerville Old Face" charset="0"/>
                <a:cs typeface="Baskerville Old Face" charset="0"/>
              </a:rPr>
              <a:t>	</a:t>
            </a:r>
            <a:r>
              <a:rPr lang="en-US" altLang="en-US" dirty="0" smtClean="0">
                <a:latin typeface="Baskerville Old Face" charset="0"/>
                <a:ea typeface="Baskerville Old Face" charset="0"/>
                <a:cs typeface="Baskerville Old Face" charset="0"/>
              </a:rPr>
              <a:t>	</a:t>
            </a:r>
            <a:r>
              <a:rPr lang="en-US" altLang="en-US" dirty="0" smtClean="0">
                <a:effectLst>
                  <a:outerShdw blurRad="38100" dist="38100" dir="2700000" algn="tl">
                    <a:srgbClr val="000000">
                      <a:alpha val="43137"/>
                    </a:srgbClr>
                  </a:outerShdw>
                </a:effectLst>
                <a:latin typeface="Baskerville Old Face" charset="0"/>
                <a:ea typeface="Baskerville Old Face" charset="0"/>
                <a:cs typeface="Baskerville Old Face" charset="0"/>
              </a:rPr>
              <a:t>Addis </a:t>
            </a:r>
            <a:r>
              <a:rPr lang="en-US" altLang="en-US" dirty="0">
                <a:effectLst>
                  <a:outerShdw blurRad="38100" dist="38100" dir="2700000" algn="tl">
                    <a:srgbClr val="000000">
                      <a:alpha val="43137"/>
                    </a:srgbClr>
                  </a:outerShdw>
                </a:effectLst>
                <a:latin typeface="Baskerville Old Face" charset="0"/>
                <a:ea typeface="Baskerville Old Face" charset="0"/>
                <a:cs typeface="Baskerville Old Face" charset="0"/>
              </a:rPr>
              <a:t>Ababa </a:t>
            </a:r>
            <a:r>
              <a:rPr lang="en-US" altLang="en-US" dirty="0" smtClean="0">
                <a:effectLst>
                  <a:outerShdw blurRad="38100" dist="38100" dir="2700000" algn="tl">
                    <a:srgbClr val="000000">
                      <a:alpha val="43137"/>
                    </a:srgbClr>
                  </a:outerShdw>
                </a:effectLst>
                <a:latin typeface="Baskerville Old Face" charset="0"/>
                <a:ea typeface="Baskerville Old Face" charset="0"/>
                <a:cs typeface="Baskerville Old Face" charset="0"/>
              </a:rPr>
              <a:t>University-Ethiopia					</a:t>
            </a:r>
            <a:r>
              <a:rPr lang="en-US" altLang="en-US" dirty="0">
                <a:effectLst>
                  <a:outerShdw blurRad="38100" dist="38100" dir="2700000" algn="tl">
                    <a:srgbClr val="000000">
                      <a:alpha val="43137"/>
                    </a:srgbClr>
                  </a:outerShdw>
                </a:effectLst>
                <a:latin typeface="Baskerville Old Face" charset="0"/>
                <a:ea typeface="Baskerville Old Face" charset="0"/>
                <a:cs typeface="Baskerville Old Face" charset="0"/>
              </a:rPr>
              <a:t>(</a:t>
            </a:r>
            <a:r>
              <a:rPr lang="en-US" altLang="en-US" dirty="0" smtClean="0">
                <a:latin typeface="Baskerville Old Face" charset="0"/>
                <a:ea typeface="Baskerville Old Face" charset="0"/>
                <a:cs typeface="Baskerville Old Face" charset="0"/>
              </a:rPr>
              <a:t>Ethiopian </a:t>
            </a:r>
            <a:r>
              <a:rPr lang="en-US" altLang="en-US" dirty="0">
                <a:latin typeface="Baskerville Old Face" charset="0"/>
                <a:ea typeface="Baskerville Old Face" charset="0"/>
                <a:cs typeface="Baskerville Old Face" charset="0"/>
              </a:rPr>
              <a:t>Institute of Water </a:t>
            </a:r>
            <a:r>
              <a:rPr lang="en-US" altLang="en-US" dirty="0" smtClean="0">
                <a:latin typeface="Baskerville Old Face" charset="0"/>
                <a:ea typeface="Baskerville Old Face" charset="0"/>
                <a:cs typeface="Baskerville Old Face" charset="0"/>
              </a:rPr>
              <a:t>Resources</a:t>
            </a:r>
            <a:r>
              <a:rPr lang="en-US" altLang="en-US" dirty="0">
                <a:latin typeface="Baskerville Old Face" charset="0"/>
                <a:ea typeface="Baskerville Old Face" charset="0"/>
                <a:cs typeface="Baskerville Old Face" charset="0"/>
              </a:rPr>
              <a:t>)</a:t>
            </a:r>
          </a:p>
          <a:p>
            <a:pPr eaLnBrk="0" fontAlgn="base" hangingPunct="0">
              <a:spcBef>
                <a:spcPct val="0"/>
              </a:spcBef>
              <a:spcAft>
                <a:spcPct val="0"/>
              </a:spcAft>
              <a:buNone/>
              <a:defRPr/>
            </a:pPr>
            <a:r>
              <a:rPr lang="en-US" altLang="en-US" dirty="0">
                <a:latin typeface="Baskerville Old Face" charset="0"/>
                <a:ea typeface="Baskerville Old Face" charset="0"/>
                <a:cs typeface="Baskerville Old Face" charset="0"/>
              </a:rPr>
              <a:t>				</a:t>
            </a:r>
            <a:r>
              <a:rPr lang="en-US" altLang="en-US" dirty="0" smtClean="0">
                <a:latin typeface="Baskerville Old Face" charset="0"/>
                <a:ea typeface="Baskerville Old Face" charset="0"/>
                <a:cs typeface="Baskerville Old Face" charset="0"/>
              </a:rPr>
              <a:t>	</a:t>
            </a:r>
            <a:r>
              <a:rPr lang="en-US" altLang="en-US" dirty="0" smtClean="0">
                <a:effectLst>
                  <a:outerShdw blurRad="38100" dist="38100" dir="2700000" algn="tl">
                    <a:srgbClr val="000000">
                      <a:alpha val="43137"/>
                    </a:srgbClr>
                  </a:outerShdw>
                </a:effectLst>
                <a:latin typeface="Baskerville Old Face" charset="0"/>
                <a:ea typeface="Baskerville Old Face" charset="0"/>
                <a:cs typeface="Baskerville Old Face" charset="0"/>
              </a:rPr>
              <a:t>Bahir </a:t>
            </a:r>
            <a:r>
              <a:rPr lang="en-US" altLang="en-US" dirty="0">
                <a:effectLst>
                  <a:outerShdw blurRad="38100" dist="38100" dir="2700000" algn="tl">
                    <a:srgbClr val="000000">
                      <a:alpha val="43137"/>
                    </a:srgbClr>
                  </a:outerShdw>
                </a:effectLst>
                <a:latin typeface="Baskerville Old Face" charset="0"/>
                <a:ea typeface="Baskerville Old Face" charset="0"/>
                <a:cs typeface="Baskerville Old Face" charset="0"/>
              </a:rPr>
              <a:t>Dar </a:t>
            </a:r>
            <a:r>
              <a:rPr lang="en-US" altLang="en-US" dirty="0" smtClean="0">
                <a:effectLst>
                  <a:outerShdw blurRad="38100" dist="38100" dir="2700000" algn="tl">
                    <a:srgbClr val="000000">
                      <a:alpha val="43137"/>
                    </a:srgbClr>
                  </a:outerShdw>
                </a:effectLst>
                <a:latin typeface="Baskerville Old Face" charset="0"/>
                <a:ea typeface="Baskerville Old Face" charset="0"/>
                <a:cs typeface="Baskerville Old Face" charset="0"/>
              </a:rPr>
              <a:t>University-Ethiopia</a:t>
            </a:r>
          </a:p>
          <a:p>
            <a:pPr eaLnBrk="0" fontAlgn="base" hangingPunct="0">
              <a:spcBef>
                <a:spcPct val="0"/>
              </a:spcBef>
              <a:spcAft>
                <a:spcPct val="0"/>
              </a:spcAft>
              <a:buNone/>
              <a:defRPr/>
            </a:pPr>
            <a:endParaRPr lang="en-US" altLang="en-US" dirty="0">
              <a:effectLst>
                <a:outerShdw blurRad="38100" dist="38100" dir="2700000" algn="tl">
                  <a:srgbClr val="000000">
                    <a:alpha val="43137"/>
                  </a:srgbClr>
                </a:outerShdw>
              </a:effectLst>
              <a:latin typeface="Baskerville Old Face" charset="0"/>
              <a:ea typeface="Baskerville Old Face" charset="0"/>
              <a:cs typeface="Baskerville Old Face" charset="0"/>
            </a:endParaRPr>
          </a:p>
          <a:p>
            <a:pPr eaLnBrk="0" fontAlgn="base" hangingPunct="0">
              <a:spcBef>
                <a:spcPct val="0"/>
              </a:spcBef>
              <a:spcAft>
                <a:spcPct val="0"/>
              </a:spcAft>
              <a:buNone/>
              <a:defRPr/>
            </a:pPr>
            <a:r>
              <a:rPr lang="en-US" altLang="en-US" dirty="0">
                <a:latin typeface="Baskerville Old Face" charset="0"/>
                <a:ea typeface="Baskerville Old Face" charset="0"/>
                <a:cs typeface="Baskerville Old Face" charset="0"/>
              </a:rPr>
              <a:t>				</a:t>
            </a:r>
            <a:r>
              <a:rPr lang="en-US" altLang="en-US" dirty="0" smtClean="0">
                <a:latin typeface="Baskerville Old Face" charset="0"/>
                <a:ea typeface="Baskerville Old Face" charset="0"/>
                <a:cs typeface="Baskerville Old Face" charset="0"/>
              </a:rPr>
              <a:t>	University </a:t>
            </a:r>
            <a:r>
              <a:rPr lang="en-US" altLang="en-US" dirty="0">
                <a:latin typeface="Baskerville Old Face" charset="0"/>
                <a:ea typeface="Baskerville Old Face" charset="0"/>
                <a:cs typeface="Baskerville Old Face" charset="0"/>
              </a:rPr>
              <a:t>of Kassel-Germany</a:t>
            </a:r>
          </a:p>
          <a:p>
            <a:pPr eaLnBrk="0" fontAlgn="base" hangingPunct="0">
              <a:spcBef>
                <a:spcPct val="0"/>
              </a:spcBef>
              <a:spcAft>
                <a:spcPct val="0"/>
              </a:spcAft>
              <a:buNone/>
              <a:defRPr/>
            </a:pPr>
            <a:r>
              <a:rPr lang="en-US" altLang="en-US" dirty="0">
                <a:latin typeface="Baskerville Old Face" charset="0"/>
                <a:ea typeface="Baskerville Old Face" charset="0"/>
                <a:cs typeface="Baskerville Old Face" charset="0"/>
              </a:rPr>
              <a:t>				</a:t>
            </a:r>
            <a:r>
              <a:rPr lang="en-US" altLang="en-US" dirty="0" smtClean="0">
                <a:latin typeface="Baskerville Old Face" charset="0"/>
                <a:ea typeface="Baskerville Old Face" charset="0"/>
                <a:cs typeface="Baskerville Old Face" charset="0"/>
              </a:rPr>
              <a:t>	University </a:t>
            </a:r>
            <a:r>
              <a:rPr lang="en-US" altLang="en-US" dirty="0">
                <a:latin typeface="Baskerville Old Face" charset="0"/>
                <a:ea typeface="Baskerville Old Face" charset="0"/>
                <a:cs typeface="Baskerville Old Face" charset="0"/>
              </a:rPr>
              <a:t>Joseph Fourier-France</a:t>
            </a:r>
          </a:p>
          <a:p>
            <a:pPr eaLnBrk="0" fontAlgn="base" hangingPunct="0">
              <a:spcBef>
                <a:spcPct val="0"/>
              </a:spcBef>
              <a:spcAft>
                <a:spcPct val="0"/>
              </a:spcAft>
              <a:buNone/>
              <a:defRPr/>
            </a:pPr>
            <a:r>
              <a:rPr lang="en-US" altLang="en-US" dirty="0">
                <a:latin typeface="Baskerville Old Face" charset="0"/>
                <a:ea typeface="Baskerville Old Face" charset="0"/>
                <a:cs typeface="Baskerville Old Face" charset="0"/>
              </a:rPr>
              <a:t>				</a:t>
            </a:r>
            <a:r>
              <a:rPr lang="en-US" altLang="en-US" dirty="0" smtClean="0">
                <a:latin typeface="Baskerville Old Face" charset="0"/>
                <a:ea typeface="Baskerville Old Face" charset="0"/>
                <a:cs typeface="Baskerville Old Face" charset="0"/>
              </a:rPr>
              <a:t>	University </a:t>
            </a:r>
            <a:r>
              <a:rPr lang="en-US" altLang="en-US" dirty="0">
                <a:latin typeface="Baskerville Old Face" charset="0"/>
                <a:ea typeface="Baskerville Old Face" charset="0"/>
                <a:cs typeface="Baskerville Old Face" charset="0"/>
              </a:rPr>
              <a:t>of Reading-UK</a:t>
            </a:r>
          </a:p>
          <a:p>
            <a:pPr eaLnBrk="0" fontAlgn="base" hangingPunct="0">
              <a:spcBef>
                <a:spcPct val="0"/>
              </a:spcBef>
              <a:spcAft>
                <a:spcPct val="0"/>
              </a:spcAft>
              <a:buNone/>
              <a:defRPr/>
            </a:pPr>
            <a:r>
              <a:rPr lang="en-US" altLang="en-US" dirty="0">
                <a:latin typeface="Baskerville Old Face" charset="0"/>
                <a:ea typeface="Baskerville Old Face" charset="0"/>
                <a:cs typeface="Baskerville Old Face" charset="0"/>
              </a:rPr>
              <a:t>				</a:t>
            </a:r>
            <a:endParaRPr lang="en-US" altLang="en-US" b="1" dirty="0">
              <a:latin typeface="Baskerville Old Face" charset="0"/>
              <a:ea typeface="Baskerville Old Face" charset="0"/>
              <a:cs typeface="Baskerville Old Face" charset="0"/>
            </a:endParaRPr>
          </a:p>
          <a:p>
            <a:pPr eaLnBrk="0" fontAlgn="base" hangingPunct="0">
              <a:spcBef>
                <a:spcPct val="0"/>
              </a:spcBef>
              <a:spcAft>
                <a:spcPct val="0"/>
              </a:spcAft>
              <a:buNone/>
              <a:defRPr/>
            </a:pPr>
            <a:r>
              <a:rPr lang="en-US" altLang="en-US" b="1" dirty="0" smtClean="0">
                <a:latin typeface="Baskerville Old Face" charset="0"/>
                <a:ea typeface="Baskerville Old Face" charset="0"/>
                <a:cs typeface="Baskerville Old Face" charset="0"/>
              </a:rPr>
              <a:t>Stakeholder Organizations:	</a:t>
            </a:r>
            <a:r>
              <a:rPr lang="en-US" altLang="en-US" b="1" dirty="0">
                <a:latin typeface="Baskerville Old Face" charset="0"/>
                <a:ea typeface="Baskerville Old Face" charset="0"/>
                <a:cs typeface="Baskerville Old Face" charset="0"/>
              </a:rPr>
              <a:t>	</a:t>
            </a:r>
            <a:r>
              <a:rPr lang="en-US" altLang="en-US" dirty="0" err="1" smtClean="0">
                <a:latin typeface="Baskerville Old Face" charset="0"/>
                <a:ea typeface="Baskerville Old Face" charset="0"/>
                <a:cs typeface="Baskerville Old Face" charset="0"/>
              </a:rPr>
              <a:t>Abbay</a:t>
            </a:r>
            <a:r>
              <a:rPr lang="en-US" altLang="en-US" dirty="0" smtClean="0">
                <a:latin typeface="Baskerville Old Face" charset="0"/>
                <a:ea typeface="Baskerville Old Face" charset="0"/>
                <a:cs typeface="Baskerville Old Face" charset="0"/>
              </a:rPr>
              <a:t> Basin Authority</a:t>
            </a:r>
          </a:p>
          <a:p>
            <a:pPr eaLnBrk="0" fontAlgn="base" hangingPunct="0">
              <a:spcBef>
                <a:spcPct val="0"/>
              </a:spcBef>
              <a:spcAft>
                <a:spcPct val="0"/>
              </a:spcAft>
              <a:buNone/>
              <a:defRPr/>
            </a:pPr>
            <a:r>
              <a:rPr lang="en-US" altLang="en-US" b="1" dirty="0" smtClean="0">
                <a:latin typeface="Baskerville Old Face" charset="0"/>
                <a:ea typeface="Baskerville Old Face" charset="0"/>
                <a:cs typeface="Baskerville Old Face" charset="0"/>
              </a:rPr>
              <a:t>(Ethiopia)</a:t>
            </a:r>
            <a:r>
              <a:rPr lang="en-US" altLang="en-US" dirty="0" smtClean="0">
                <a:latin typeface="Baskerville Old Face" charset="0"/>
                <a:ea typeface="Baskerville Old Face" charset="0"/>
                <a:cs typeface="Baskerville Old Face" charset="0"/>
              </a:rPr>
              <a:t>			Ministry of Water Irrigation and Energy</a:t>
            </a:r>
          </a:p>
          <a:p>
            <a:pPr eaLnBrk="0" fontAlgn="base" hangingPunct="0">
              <a:spcBef>
                <a:spcPct val="0"/>
              </a:spcBef>
              <a:spcAft>
                <a:spcPct val="0"/>
              </a:spcAft>
              <a:buNone/>
              <a:defRPr/>
            </a:pPr>
            <a:r>
              <a:rPr lang="en-US" altLang="en-US" dirty="0">
                <a:latin typeface="Baskerville Old Face" charset="0"/>
                <a:ea typeface="Baskerville Old Face" charset="0"/>
                <a:cs typeface="Baskerville Old Face" charset="0"/>
              </a:rPr>
              <a:t>				</a:t>
            </a:r>
            <a:r>
              <a:rPr lang="en-US" altLang="en-US" dirty="0" smtClean="0">
                <a:latin typeface="Baskerville Old Face" charset="0"/>
                <a:ea typeface="Baskerville Old Face" charset="0"/>
                <a:cs typeface="Baskerville Old Face" charset="0"/>
              </a:rPr>
              <a:t>	National </a:t>
            </a:r>
            <a:r>
              <a:rPr lang="en-US" altLang="en-US" dirty="0">
                <a:latin typeface="Baskerville Old Face" charset="0"/>
                <a:ea typeface="Baskerville Old Face" charset="0"/>
                <a:cs typeface="Baskerville Old Face" charset="0"/>
              </a:rPr>
              <a:t>Meteorological Agency</a:t>
            </a:r>
          </a:p>
          <a:p>
            <a:pPr eaLnBrk="0" fontAlgn="base" hangingPunct="0">
              <a:spcBef>
                <a:spcPct val="0"/>
              </a:spcBef>
              <a:spcAft>
                <a:spcPct val="0"/>
              </a:spcAft>
              <a:buNone/>
              <a:defRPr/>
            </a:pPr>
            <a:r>
              <a:rPr lang="en-US" altLang="en-US" dirty="0">
                <a:latin typeface="Baskerville Old Face" charset="0"/>
                <a:ea typeface="Baskerville Old Face" charset="0"/>
                <a:cs typeface="Baskerville Old Face" charset="0"/>
              </a:rPr>
              <a:t> </a:t>
            </a:r>
          </a:p>
          <a:p>
            <a:endParaRPr lang="en-US"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3"/>
          <a:stretch>
            <a:fillRect/>
          </a:stretch>
        </p:blipFill>
        <p:spPr>
          <a:xfrm>
            <a:off x="1" y="-53927"/>
            <a:ext cx="12192000" cy="668976"/>
          </a:xfrm>
          <a:prstGeom prst="rect">
            <a:avLst/>
          </a:prstGeom>
        </p:spPr>
      </p:pic>
    </p:spTree>
    <p:extLst>
      <p:ext uri="{BB962C8B-B14F-4D97-AF65-F5344CB8AC3E}">
        <p14:creationId xmlns:p14="http://schemas.microsoft.com/office/powerpoint/2010/main" val="150467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Baskerville Old Face" charset="0"/>
                <a:ea typeface="Baskerville Old Face" charset="0"/>
                <a:cs typeface="Baskerville Old Face" charset="0"/>
              </a:rPr>
              <a:t>What’s Your Role?</a:t>
            </a:r>
            <a:endParaRPr lang="en-US" sz="44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3"/>
          <a:stretch>
            <a:fillRect/>
          </a:stretch>
        </p:blipFill>
        <p:spPr>
          <a:xfrm>
            <a:off x="1" y="-53927"/>
            <a:ext cx="12192000" cy="668976"/>
          </a:xfrm>
          <a:prstGeom prst="rect">
            <a:avLst/>
          </a:prstGeom>
        </p:spPr>
      </p:pic>
      <p:sp>
        <p:nvSpPr>
          <p:cNvPr id="8" name="Content Placeholder 2"/>
          <p:cNvSpPr>
            <a:spLocks noGrp="1"/>
          </p:cNvSpPr>
          <p:nvPr>
            <p:ph idx="1"/>
          </p:nvPr>
        </p:nvSpPr>
        <p:spPr>
          <a:xfrm>
            <a:off x="3489960" y="1113171"/>
            <a:ext cx="8328660" cy="4793331"/>
          </a:xfrm>
        </p:spPr>
        <p:txBody>
          <a:bodyPr>
            <a:normAutofit lnSpcReduction="10000"/>
          </a:bodyPr>
          <a:lstStyle/>
          <a:p>
            <a:pPr marL="0" indent="0">
              <a:buClrTx/>
              <a:buNone/>
            </a:pPr>
            <a:r>
              <a:rPr lang="en-US" sz="2200" b="1" dirty="0" smtClean="0">
                <a:latin typeface="Baskerville Old Face" charset="0"/>
                <a:ea typeface="Baskerville Old Face" charset="0"/>
                <a:cs typeface="Baskerville Old Face" charset="0"/>
              </a:rPr>
              <a:t>Gender </a:t>
            </a:r>
          </a:p>
          <a:p>
            <a:pPr lvl="1">
              <a:buClrTx/>
            </a:pPr>
            <a:r>
              <a:rPr lang="en-US" sz="2000" dirty="0" smtClean="0">
                <a:latin typeface="Baskerville Old Face" charset="0"/>
                <a:ea typeface="Baskerville Old Face" charset="0"/>
                <a:cs typeface="Baskerville Old Face" charset="0"/>
              </a:rPr>
              <a:t>What is the role of women in water-based decision-making? </a:t>
            </a:r>
          </a:p>
          <a:p>
            <a:pPr lvl="1">
              <a:buClrTx/>
            </a:pPr>
            <a:r>
              <a:rPr lang="en-US" sz="2000" dirty="0" smtClean="0">
                <a:latin typeface="Baskerville Old Face" charset="0"/>
                <a:ea typeface="Baskerville Old Face" charset="0"/>
                <a:cs typeface="Baskerville Old Face" charset="0"/>
              </a:rPr>
              <a:t>What challenges to women face in water collection and use? </a:t>
            </a:r>
          </a:p>
          <a:p>
            <a:pPr marL="0" indent="0">
              <a:buClrTx/>
              <a:buNone/>
            </a:pPr>
            <a:r>
              <a:rPr lang="en-US" sz="2200" b="1" dirty="0" smtClean="0">
                <a:latin typeface="Baskerville Old Face" charset="0"/>
                <a:ea typeface="Baskerville Old Face" charset="0"/>
                <a:cs typeface="Baskerville Old Face" charset="0"/>
              </a:rPr>
              <a:t>Knowledge production</a:t>
            </a:r>
          </a:p>
          <a:p>
            <a:pPr lvl="1">
              <a:buClrTx/>
            </a:pPr>
            <a:r>
              <a:rPr lang="en-US" sz="2000" dirty="0" smtClean="0">
                <a:latin typeface="Baskerville Old Face" charset="0"/>
                <a:ea typeface="Baskerville Old Face" charset="0"/>
                <a:cs typeface="Baskerville Old Face" charset="0"/>
              </a:rPr>
              <a:t>How is an idea produced and accepted and why? </a:t>
            </a:r>
          </a:p>
          <a:p>
            <a:pPr marL="0" indent="0">
              <a:buClrTx/>
              <a:buNone/>
            </a:pPr>
            <a:r>
              <a:rPr lang="en-US" sz="2200" b="1" dirty="0" smtClean="0">
                <a:latin typeface="Baskerville Old Face" charset="0"/>
                <a:ea typeface="Baskerville Old Face" charset="0"/>
                <a:cs typeface="Baskerville Old Face" charset="0"/>
              </a:rPr>
              <a:t>Politics</a:t>
            </a:r>
          </a:p>
          <a:p>
            <a:pPr lvl="1">
              <a:buClrTx/>
            </a:pPr>
            <a:r>
              <a:rPr lang="en-US" sz="2000" dirty="0" smtClean="0">
                <a:latin typeface="Baskerville Old Face" charset="0"/>
                <a:ea typeface="Baskerville Old Face" charset="0"/>
                <a:cs typeface="Baskerville Old Face" charset="0"/>
              </a:rPr>
              <a:t>What political factors impact water-based decision-making?</a:t>
            </a:r>
          </a:p>
          <a:p>
            <a:pPr lvl="1">
              <a:buClrTx/>
            </a:pPr>
            <a:r>
              <a:rPr lang="en-US" sz="2000" dirty="0" smtClean="0">
                <a:latin typeface="Baskerville Old Face" charset="0"/>
                <a:ea typeface="Baskerville Old Face" charset="0"/>
                <a:cs typeface="Baskerville Old Face" charset="0"/>
              </a:rPr>
              <a:t>How are people in various social locations differently impacted by policies?</a:t>
            </a:r>
          </a:p>
          <a:p>
            <a:pPr marL="0" indent="0">
              <a:buClrTx/>
              <a:buNone/>
            </a:pPr>
            <a:r>
              <a:rPr lang="en-US" sz="2200" b="1" dirty="0" smtClean="0">
                <a:latin typeface="Baskerville Old Face" charset="0"/>
                <a:ea typeface="Baskerville Old Face" charset="0"/>
                <a:cs typeface="Baskerville Old Face" charset="0"/>
              </a:rPr>
              <a:t>Collective behavior and social movements </a:t>
            </a:r>
          </a:p>
          <a:p>
            <a:pPr lvl="1">
              <a:buClrTx/>
            </a:pPr>
            <a:r>
              <a:rPr lang="en-US" sz="2000" dirty="0" smtClean="0">
                <a:latin typeface="Baskerville Old Face" charset="0"/>
                <a:ea typeface="Baskerville Old Face" charset="0"/>
                <a:cs typeface="Baskerville Old Face" charset="0"/>
              </a:rPr>
              <a:t>How do people challenge the policies that do not work for them? </a:t>
            </a:r>
          </a:p>
          <a:p>
            <a:pPr marL="0" indent="0">
              <a:buClrTx/>
              <a:buNone/>
            </a:pPr>
            <a:r>
              <a:rPr lang="en-US" sz="2200" b="1" dirty="0" smtClean="0">
                <a:latin typeface="Baskerville Old Face" charset="0"/>
                <a:ea typeface="Baskerville Old Face" charset="0"/>
                <a:cs typeface="Baskerville Old Face" charset="0"/>
              </a:rPr>
              <a:t>Culture </a:t>
            </a:r>
          </a:p>
          <a:p>
            <a:pPr lvl="1">
              <a:buClrTx/>
            </a:pPr>
            <a:r>
              <a:rPr lang="en-US" sz="2000" dirty="0" smtClean="0">
                <a:latin typeface="Baskerville Old Face" charset="0"/>
                <a:ea typeface="Baskerville Old Face" charset="0"/>
                <a:cs typeface="Baskerville Old Face" charset="0"/>
              </a:rPr>
              <a:t>How do deeply embedded values, morals, and beliefs impact water-based decision-making? </a:t>
            </a:r>
          </a:p>
          <a:p>
            <a:pPr lvl="1">
              <a:buClrTx/>
            </a:pPr>
            <a:endParaRPr lang="en-US" dirty="0" smtClean="0">
              <a:latin typeface="Baskerville Old Face" charset="0"/>
              <a:ea typeface="Baskerville Old Face" charset="0"/>
              <a:cs typeface="Baskerville Old Face" charset="0"/>
            </a:endParaRPr>
          </a:p>
        </p:txBody>
      </p:sp>
    </p:spTree>
    <p:extLst>
      <p:ext uri="{BB962C8B-B14F-4D97-AF65-F5344CB8AC3E}">
        <p14:creationId xmlns:p14="http://schemas.microsoft.com/office/powerpoint/2010/main" val="51212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Baskerville Old Face" charset="0"/>
                <a:ea typeface="Baskerville Old Face" charset="0"/>
                <a:cs typeface="Baskerville Old Face" charset="0"/>
              </a:rPr>
              <a:t>Spring </a:t>
            </a:r>
            <a:r>
              <a:rPr lang="en-US" sz="4400" dirty="0" smtClean="0">
                <a:latin typeface="Baskerville Old Face" charset="0"/>
                <a:ea typeface="Baskerville Old Face" charset="0"/>
                <a:cs typeface="Baskerville Old Face" charset="0"/>
              </a:rPr>
              <a:t>Workshop</a:t>
            </a:r>
            <a:endParaRPr lang="en-US" sz="44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3"/>
          <a:stretch>
            <a:fillRect/>
          </a:stretch>
        </p:blipFill>
        <p:spPr>
          <a:xfrm>
            <a:off x="1" y="-53927"/>
            <a:ext cx="12192000" cy="668976"/>
          </a:xfrm>
          <a:prstGeom prst="rect">
            <a:avLst/>
          </a:prstGeom>
        </p:spPr>
      </p:pic>
      <p:sp>
        <p:nvSpPr>
          <p:cNvPr id="8" name="Content Placeholder 2"/>
          <p:cNvSpPr>
            <a:spLocks noGrp="1"/>
          </p:cNvSpPr>
          <p:nvPr>
            <p:ph idx="1"/>
          </p:nvPr>
        </p:nvSpPr>
        <p:spPr>
          <a:xfrm>
            <a:off x="3489960" y="785309"/>
            <a:ext cx="8328660" cy="5121194"/>
          </a:xfrm>
        </p:spPr>
        <p:txBody>
          <a:bodyPr>
            <a:normAutofit/>
          </a:bodyPr>
          <a:lstStyle/>
          <a:p>
            <a:pPr marL="0" indent="0">
              <a:buClrTx/>
              <a:buNone/>
            </a:pPr>
            <a:r>
              <a:rPr lang="en-US" sz="2600" b="1" dirty="0" smtClean="0">
                <a:latin typeface="Baskerville Old Face" charset="0"/>
                <a:ea typeface="Baskerville Old Face" charset="0"/>
                <a:cs typeface="Baskerville Old Face" charset="0"/>
              </a:rPr>
              <a:t>Reading groups</a:t>
            </a:r>
          </a:p>
          <a:p>
            <a:pPr lvl="1">
              <a:buClrTx/>
            </a:pPr>
            <a:r>
              <a:rPr lang="en-US" sz="2600" dirty="0" smtClean="0">
                <a:latin typeface="Baskerville Old Face" charset="0"/>
                <a:ea typeface="Baskerville Old Face" charset="0"/>
                <a:cs typeface="Baskerville Old Face" charset="0"/>
              </a:rPr>
              <a:t>Contemporary issues on food and water security in Ethiopia</a:t>
            </a:r>
          </a:p>
          <a:p>
            <a:pPr marL="0" indent="0">
              <a:buClrTx/>
              <a:buNone/>
            </a:pPr>
            <a:r>
              <a:rPr lang="en-US" sz="2600" b="1" dirty="0" smtClean="0">
                <a:latin typeface="Baskerville Old Face" charset="0"/>
                <a:ea typeface="Baskerville Old Face" charset="0"/>
                <a:cs typeface="Baskerville Old Face" charset="0"/>
              </a:rPr>
              <a:t>Seminars on major engineering projects in the </a:t>
            </a:r>
            <a:r>
              <a:rPr lang="en-US" sz="2600" b="1" dirty="0" smtClean="0">
                <a:latin typeface="Baskerville Old Face" charset="0"/>
                <a:ea typeface="Baskerville Old Face" charset="0"/>
                <a:cs typeface="Baskerville Old Face" charset="0"/>
              </a:rPr>
              <a:t>country from a sociological standpoint</a:t>
            </a:r>
            <a:endParaRPr lang="en-US" sz="2600" b="1" dirty="0" smtClean="0">
              <a:latin typeface="Baskerville Old Face" charset="0"/>
              <a:ea typeface="Baskerville Old Face" charset="0"/>
              <a:cs typeface="Baskerville Old Face" charset="0"/>
            </a:endParaRPr>
          </a:p>
          <a:p>
            <a:pPr marL="0" indent="0">
              <a:buClrTx/>
              <a:buNone/>
            </a:pPr>
            <a:r>
              <a:rPr lang="en-US" sz="2600" b="1" dirty="0" smtClean="0">
                <a:latin typeface="Baskerville Old Face" charset="0"/>
                <a:ea typeface="Baskerville Old Face" charset="0"/>
                <a:cs typeface="Baskerville Old Face" charset="0"/>
              </a:rPr>
              <a:t>Seminars on Food Water </a:t>
            </a:r>
            <a:r>
              <a:rPr lang="en-US" sz="2600" b="1" dirty="0">
                <a:latin typeface="Baskerville Old Face" charset="0"/>
                <a:ea typeface="Baskerville Old Face" charset="0"/>
                <a:cs typeface="Baskerville Old Face" charset="0"/>
              </a:rPr>
              <a:t>Energy </a:t>
            </a:r>
            <a:r>
              <a:rPr lang="en-US" sz="2600" b="1" dirty="0" smtClean="0">
                <a:latin typeface="Baskerville Old Face" charset="0"/>
                <a:ea typeface="Baskerville Old Face" charset="0"/>
                <a:cs typeface="Baskerville Old Face" charset="0"/>
              </a:rPr>
              <a:t>nexus</a:t>
            </a:r>
          </a:p>
          <a:p>
            <a:pPr marL="0" indent="0">
              <a:buClrTx/>
              <a:buNone/>
            </a:pPr>
            <a:r>
              <a:rPr lang="en-US" sz="2600" b="1" dirty="0" smtClean="0">
                <a:latin typeface="Baskerville Old Face" charset="0"/>
                <a:ea typeface="Baskerville Old Face" charset="0"/>
                <a:cs typeface="Baskerville Old Face" charset="0"/>
              </a:rPr>
              <a:t>Cultural </a:t>
            </a:r>
            <a:r>
              <a:rPr lang="en-US" sz="2600" b="1" dirty="0" smtClean="0">
                <a:latin typeface="Baskerville Old Face" charset="0"/>
                <a:ea typeface="Baskerville Old Face" charset="0"/>
                <a:cs typeface="Baskerville Old Face" charset="0"/>
              </a:rPr>
              <a:t>introduction</a:t>
            </a:r>
            <a:endParaRPr lang="en-US" sz="2600" b="1" dirty="0" smtClean="0">
              <a:latin typeface="Baskerville Old Face" charset="0"/>
              <a:ea typeface="Baskerville Old Face" charset="0"/>
              <a:cs typeface="Baskerville Old Face" charset="0"/>
            </a:endParaRPr>
          </a:p>
          <a:p>
            <a:pPr marL="0" indent="0">
              <a:buClrTx/>
              <a:buNone/>
            </a:pPr>
            <a:r>
              <a:rPr lang="en-US" sz="2600" b="1" dirty="0" smtClean="0">
                <a:latin typeface="Baskerville Old Face" charset="0"/>
                <a:ea typeface="Baskerville Old Face" charset="0"/>
                <a:cs typeface="Baskerville Old Face" charset="0"/>
              </a:rPr>
              <a:t>Basic Language skills</a:t>
            </a:r>
            <a:endParaRPr lang="en-US" sz="2600" b="1" dirty="0" smtClean="0">
              <a:latin typeface="Baskerville Old Face" charset="0"/>
              <a:ea typeface="Baskerville Old Face" charset="0"/>
              <a:cs typeface="Baskerville Old Face" charset="0"/>
            </a:endParaRPr>
          </a:p>
        </p:txBody>
      </p:sp>
    </p:spTree>
    <p:extLst>
      <p:ext uri="{BB962C8B-B14F-4D97-AF65-F5344CB8AC3E}">
        <p14:creationId xmlns:p14="http://schemas.microsoft.com/office/powerpoint/2010/main" val="3921065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Baskerville Old Face" charset="0"/>
                <a:ea typeface="Baskerville Old Face" charset="0"/>
                <a:cs typeface="Baskerville Old Face" charset="0"/>
              </a:rPr>
              <a:t>Ethiopia Trip</a:t>
            </a:r>
            <a:endParaRPr lang="en-US" sz="44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3"/>
          <a:stretch>
            <a:fillRect/>
          </a:stretch>
        </p:blipFill>
        <p:spPr>
          <a:xfrm>
            <a:off x="1" y="-53927"/>
            <a:ext cx="12192000" cy="668976"/>
          </a:xfrm>
          <a:prstGeom prst="rect">
            <a:avLst/>
          </a:prstGeom>
        </p:spPr>
      </p:pic>
      <p:sp>
        <p:nvSpPr>
          <p:cNvPr id="8" name="Content Placeholder 2"/>
          <p:cNvSpPr>
            <a:spLocks noGrp="1"/>
          </p:cNvSpPr>
          <p:nvPr>
            <p:ph idx="1"/>
          </p:nvPr>
        </p:nvSpPr>
        <p:spPr>
          <a:xfrm>
            <a:off x="3489960" y="699247"/>
            <a:ext cx="8328660" cy="5207255"/>
          </a:xfrm>
        </p:spPr>
        <p:txBody>
          <a:bodyPr>
            <a:normAutofit fontScale="92500" lnSpcReduction="10000"/>
          </a:bodyPr>
          <a:lstStyle/>
          <a:p>
            <a:pPr marL="0" indent="0">
              <a:buClrTx/>
              <a:buNone/>
            </a:pPr>
            <a:r>
              <a:rPr lang="en-US" sz="2200" b="1" dirty="0" smtClean="0">
                <a:latin typeface="Baskerville Old Face" charset="0"/>
                <a:ea typeface="Baskerville Old Face" charset="0"/>
                <a:cs typeface="Baskerville Old Face" charset="0"/>
              </a:rPr>
              <a:t>When? </a:t>
            </a:r>
          </a:p>
          <a:p>
            <a:pPr marL="0" indent="0">
              <a:buClrTx/>
              <a:buNone/>
            </a:pPr>
            <a:r>
              <a:rPr lang="en-US" sz="2000" dirty="0" smtClean="0">
                <a:latin typeface="Baskerville Old Face" charset="0"/>
                <a:ea typeface="Baskerville Old Face" charset="0"/>
                <a:cs typeface="Baskerville Old Face" charset="0"/>
              </a:rPr>
              <a:t>June</a:t>
            </a:r>
            <a:endParaRPr lang="en-US" sz="2000" dirty="0" smtClean="0">
              <a:latin typeface="Baskerville Old Face" charset="0"/>
              <a:ea typeface="Baskerville Old Face" charset="0"/>
              <a:cs typeface="Baskerville Old Face" charset="0"/>
            </a:endParaRPr>
          </a:p>
          <a:p>
            <a:pPr marL="0" indent="0">
              <a:buClrTx/>
              <a:buNone/>
            </a:pPr>
            <a:r>
              <a:rPr lang="en-US" sz="2200" b="1" dirty="0" smtClean="0">
                <a:latin typeface="Baskerville Old Face" charset="0"/>
                <a:ea typeface="Baskerville Old Face" charset="0"/>
                <a:cs typeface="Baskerville Old Face" charset="0"/>
              </a:rPr>
              <a:t>Duration?</a:t>
            </a:r>
            <a:endParaRPr lang="en-US" sz="2200" b="1" dirty="0">
              <a:latin typeface="Baskerville Old Face" charset="0"/>
              <a:ea typeface="Baskerville Old Face" charset="0"/>
              <a:cs typeface="Baskerville Old Face" charset="0"/>
            </a:endParaRPr>
          </a:p>
          <a:p>
            <a:pPr marL="0" indent="0">
              <a:buClrTx/>
              <a:buNone/>
            </a:pPr>
            <a:r>
              <a:rPr lang="en-US" sz="2000" dirty="0" smtClean="0">
                <a:latin typeface="Baskerville Old Face" charset="0"/>
                <a:ea typeface="Baskerville Old Face" charset="0"/>
                <a:cs typeface="Baskerville Old Face" charset="0"/>
              </a:rPr>
              <a:t>1 month</a:t>
            </a:r>
          </a:p>
          <a:p>
            <a:pPr marL="0" indent="0">
              <a:buClrTx/>
              <a:buNone/>
            </a:pPr>
            <a:r>
              <a:rPr lang="en-US" sz="2200" b="1" dirty="0" smtClean="0">
                <a:latin typeface="Baskerville Old Face" charset="0"/>
                <a:ea typeface="Baskerville Old Face" charset="0"/>
                <a:cs typeface="Baskerville Old Face" charset="0"/>
              </a:rPr>
              <a:t>What will I do there?</a:t>
            </a:r>
          </a:p>
          <a:p>
            <a:pPr lvl="1">
              <a:buClrTx/>
            </a:pPr>
            <a:r>
              <a:rPr lang="en-US" sz="2000" dirty="0" smtClean="0">
                <a:latin typeface="Baskerville Old Face" charset="0"/>
                <a:ea typeface="Baskerville Old Face" charset="0"/>
                <a:cs typeface="Baskerville Old Face" charset="0"/>
              </a:rPr>
              <a:t>Participate in summer school in Bahir Dar (2 weeks)</a:t>
            </a:r>
          </a:p>
          <a:p>
            <a:pPr lvl="1">
              <a:buClrTx/>
            </a:pPr>
            <a:r>
              <a:rPr lang="en-US" sz="2000" dirty="0" smtClean="0">
                <a:latin typeface="Baskerville Old Face" charset="0"/>
                <a:ea typeface="Baskerville Old Face" charset="0"/>
                <a:cs typeface="Baskerville Old Face" charset="0"/>
              </a:rPr>
              <a:t>Data collection for individual research project</a:t>
            </a:r>
          </a:p>
          <a:p>
            <a:pPr lvl="1">
              <a:buClrTx/>
            </a:pPr>
            <a:r>
              <a:rPr lang="en-US" sz="2000" dirty="0">
                <a:latin typeface="Baskerville Old Face" charset="0"/>
                <a:ea typeface="Baskerville Old Face" charset="0"/>
                <a:cs typeface="Baskerville Old Face" charset="0"/>
              </a:rPr>
              <a:t>Data collection for </a:t>
            </a:r>
            <a:r>
              <a:rPr lang="en-US" sz="2000" dirty="0" smtClean="0">
                <a:latin typeface="Baskerville Old Face" charset="0"/>
                <a:ea typeface="Baskerville Old Face" charset="0"/>
                <a:cs typeface="Baskerville Old Face" charset="0"/>
              </a:rPr>
              <a:t>PIRE project under guidance of graduate students and faculty members</a:t>
            </a:r>
          </a:p>
          <a:p>
            <a:pPr lvl="1">
              <a:buClrTx/>
            </a:pPr>
            <a:r>
              <a:rPr lang="en-US" sz="2000" dirty="0" smtClean="0">
                <a:latin typeface="Baskerville Old Face" charset="0"/>
                <a:ea typeface="Baskerville Old Face" charset="0"/>
                <a:cs typeface="Baskerville Old Face" charset="0"/>
              </a:rPr>
              <a:t>Visit Addis Ababa</a:t>
            </a:r>
          </a:p>
          <a:p>
            <a:pPr marL="0" indent="0">
              <a:buClrTx/>
              <a:buNone/>
            </a:pPr>
            <a:r>
              <a:rPr lang="en-US" sz="2200" b="1" dirty="0" smtClean="0">
                <a:latin typeface="Baskerville Old Face" charset="0"/>
                <a:ea typeface="Baskerville Old Face" charset="0"/>
                <a:cs typeface="Baskerville Old Face" charset="0"/>
              </a:rPr>
              <a:t>Are the expenses for the trip covered by the project? </a:t>
            </a:r>
          </a:p>
          <a:p>
            <a:pPr marL="0" indent="0">
              <a:buClrTx/>
              <a:buNone/>
            </a:pPr>
            <a:r>
              <a:rPr lang="en-US" sz="2100" dirty="0">
                <a:latin typeface="Baskerville Old Face" charset="0"/>
                <a:ea typeface="Baskerville Old Face" charset="0"/>
                <a:cs typeface="Baskerville Old Face" charset="0"/>
              </a:rPr>
              <a:t>Yes!</a:t>
            </a:r>
          </a:p>
          <a:p>
            <a:pPr marL="0" indent="0">
              <a:buClrTx/>
              <a:buNone/>
            </a:pPr>
            <a:r>
              <a:rPr lang="en-US" sz="2200" b="1" dirty="0" smtClean="0">
                <a:latin typeface="Baskerville Old Face" charset="0"/>
                <a:ea typeface="Baskerville Old Face" charset="0"/>
                <a:cs typeface="Baskerville Old Face" charset="0"/>
              </a:rPr>
              <a:t>Can I still participate in the project even if not selected for the trip? </a:t>
            </a:r>
          </a:p>
          <a:p>
            <a:pPr marL="0" indent="0">
              <a:buClrTx/>
              <a:buNone/>
            </a:pPr>
            <a:r>
              <a:rPr lang="en-US" dirty="0" smtClean="0">
                <a:latin typeface="Baskerville Old Face" charset="0"/>
                <a:ea typeface="Baskerville Old Face" charset="0"/>
                <a:cs typeface="Baskerville Old Face" charset="0"/>
              </a:rPr>
              <a:t>Yes!</a:t>
            </a:r>
          </a:p>
        </p:txBody>
      </p:sp>
    </p:spTree>
    <p:extLst>
      <p:ext uri="{BB962C8B-B14F-4D97-AF65-F5344CB8AC3E}">
        <p14:creationId xmlns:p14="http://schemas.microsoft.com/office/powerpoint/2010/main" val="1911078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66083"/>
            <a:ext cx="12192000" cy="6791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0" y="0"/>
            <a:ext cx="12192000" cy="668976"/>
          </a:xfrm>
          <a:prstGeom prst="rect">
            <a:avLst/>
          </a:prstGeom>
        </p:spPr>
      </p:pic>
      <p:sp>
        <p:nvSpPr>
          <p:cNvPr id="11" name="TextBox 10"/>
          <p:cNvSpPr txBox="1"/>
          <p:nvPr/>
        </p:nvSpPr>
        <p:spPr>
          <a:xfrm>
            <a:off x="4922522" y="1794588"/>
            <a:ext cx="6722662" cy="2893100"/>
          </a:xfrm>
          <a:prstGeom prst="rect">
            <a:avLst/>
          </a:prstGeom>
          <a:noFill/>
        </p:spPr>
        <p:txBody>
          <a:bodyPr wrap="square" rtlCol="0">
            <a:spAutoFit/>
          </a:bodyPr>
          <a:lstStyle/>
          <a:p>
            <a:pPr algn="ctr"/>
            <a:r>
              <a:rPr lang="en-US" sz="4400" b="1" dirty="0" smtClean="0">
                <a:solidFill>
                  <a:schemeClr val="tx2">
                    <a:lumMod val="75000"/>
                  </a:schemeClr>
                </a:solidFill>
                <a:latin typeface="Baskerville Old Face" charset="0"/>
                <a:ea typeface="Baskerville Old Face" charset="0"/>
                <a:cs typeface="Baskerville Old Face" charset="0"/>
              </a:rPr>
              <a:t>Elizabeth Holzer</a:t>
            </a:r>
            <a:endParaRPr lang="en-US" sz="4400" dirty="0" smtClean="0">
              <a:solidFill>
                <a:schemeClr val="tx2">
                  <a:lumMod val="75000"/>
                </a:schemeClr>
              </a:solidFill>
              <a:latin typeface="Baskerville Old Face" charset="0"/>
              <a:ea typeface="Baskerville Old Face" charset="0"/>
              <a:cs typeface="Baskerville Old Face" charset="0"/>
            </a:endParaRPr>
          </a:p>
          <a:p>
            <a:pPr algn="ctr"/>
            <a:endParaRPr lang="en-US" dirty="0">
              <a:solidFill>
                <a:schemeClr val="tx2">
                  <a:lumMod val="75000"/>
                </a:schemeClr>
              </a:solidFill>
              <a:latin typeface="Baskerville Old Face" charset="0"/>
              <a:ea typeface="Baskerville Old Face" charset="0"/>
              <a:cs typeface="Baskerville Old Face" charset="0"/>
            </a:endParaRPr>
          </a:p>
          <a:p>
            <a:pPr algn="ctr"/>
            <a:r>
              <a:rPr lang="en-US" sz="2400" i="1" dirty="0" smtClean="0">
                <a:solidFill>
                  <a:schemeClr val="tx2">
                    <a:lumMod val="75000"/>
                  </a:schemeClr>
                </a:solidFill>
                <a:latin typeface="Baskerville Old Face" charset="0"/>
                <a:ea typeface="Baskerville Old Face" charset="0"/>
                <a:cs typeface="Baskerville Old Face" charset="0"/>
              </a:rPr>
              <a:t>Associate Professor</a:t>
            </a:r>
          </a:p>
          <a:p>
            <a:pPr algn="ctr"/>
            <a:endParaRPr lang="en-US" sz="2400" i="1" dirty="0">
              <a:solidFill>
                <a:schemeClr val="tx2">
                  <a:lumMod val="75000"/>
                </a:schemeClr>
              </a:solidFill>
              <a:latin typeface="Baskerville Old Face" charset="0"/>
              <a:ea typeface="Baskerville Old Face" charset="0"/>
              <a:cs typeface="Baskerville Old Face" charset="0"/>
            </a:endParaRPr>
          </a:p>
          <a:p>
            <a:pPr algn="ctr"/>
            <a:r>
              <a:rPr lang="en-US" sz="2400" i="1" dirty="0" smtClean="0">
                <a:solidFill>
                  <a:schemeClr val="tx2">
                    <a:lumMod val="75000"/>
                  </a:schemeClr>
                </a:solidFill>
                <a:latin typeface="Baskerville Old Face" charset="0"/>
                <a:ea typeface="Baskerville Old Face" charset="0"/>
                <a:cs typeface="Baskerville Old Face" charset="0"/>
              </a:rPr>
              <a:t>Department of Sociology, University of Connecticut</a:t>
            </a:r>
          </a:p>
          <a:p>
            <a:pPr algn="ctr"/>
            <a:endParaRPr lang="en-US" sz="2400" dirty="0" smtClean="0">
              <a:solidFill>
                <a:schemeClr val="tx2">
                  <a:lumMod val="75000"/>
                </a:schemeClr>
              </a:solidFill>
              <a:latin typeface="Baskerville Old Face" charset="0"/>
              <a:ea typeface="Baskerville Old Face" charset="0"/>
              <a:cs typeface="Baskerville Old Face" charset="0"/>
            </a:endParaRPr>
          </a:p>
          <a:p>
            <a:pPr algn="ctr"/>
            <a:r>
              <a:rPr lang="en-US" sz="2400" dirty="0" smtClean="0">
                <a:solidFill>
                  <a:schemeClr val="tx2">
                    <a:lumMod val="75000"/>
                  </a:schemeClr>
                </a:solidFill>
                <a:latin typeface="Baskerville Old Face" charset="0"/>
                <a:ea typeface="Baskerville Old Face" charset="0"/>
                <a:cs typeface="Baskerville Old Face" charset="0"/>
              </a:rPr>
              <a:t>Email:</a:t>
            </a:r>
            <a:r>
              <a:rPr lang="en-US" sz="2400" dirty="0" smtClean="0">
                <a:latin typeface="Baskerville Old Face" charset="0"/>
                <a:ea typeface="Baskerville Old Face" charset="0"/>
                <a:cs typeface="Baskerville Old Face" charset="0"/>
              </a:rPr>
              <a:t> </a:t>
            </a:r>
            <a:r>
              <a:rPr lang="en-US" sz="2400" dirty="0">
                <a:solidFill>
                  <a:schemeClr val="tx2">
                    <a:lumMod val="75000"/>
                  </a:schemeClr>
                </a:solidFill>
                <a:latin typeface="Baskerville Old Face" charset="0"/>
                <a:ea typeface="Baskerville Old Face" charset="0"/>
                <a:cs typeface="Baskerville Old Face" charset="0"/>
              </a:rPr>
              <a:t>elizabeth.holzer@uconn.edu</a:t>
            </a:r>
            <a:endParaRPr lang="en-US" sz="2400" dirty="0">
              <a:latin typeface="Baskerville Old Face" charset="0"/>
              <a:ea typeface="Baskerville Old Face" charset="0"/>
              <a:cs typeface="Baskerville Old Face" charset="0"/>
            </a:endParaRPr>
          </a:p>
        </p:txBody>
      </p:sp>
      <p:pic>
        <p:nvPicPr>
          <p:cNvPr id="12" name="Picture 11"/>
          <p:cNvPicPr>
            <a:picLocks noChangeAspect="1"/>
          </p:cNvPicPr>
          <p:nvPr/>
        </p:nvPicPr>
        <p:blipFill>
          <a:blip r:embed="rId2"/>
          <a:stretch>
            <a:fillRect/>
          </a:stretch>
        </p:blipFill>
        <p:spPr>
          <a:xfrm>
            <a:off x="1" y="6223142"/>
            <a:ext cx="12192000" cy="668976"/>
          </a:xfrm>
          <a:prstGeom prst="rect">
            <a:avLst/>
          </a:prstGeom>
        </p:spPr>
      </p:pic>
      <p:sp>
        <p:nvSpPr>
          <p:cNvPr id="13" name="Rectangle 12"/>
          <p:cNvSpPr/>
          <p:nvPr/>
        </p:nvSpPr>
        <p:spPr>
          <a:xfrm>
            <a:off x="956476" y="6358185"/>
            <a:ext cx="11235524" cy="338554"/>
          </a:xfrm>
          <a:prstGeom prst="rect">
            <a:avLst/>
          </a:prstGeom>
        </p:spPr>
        <p:txBody>
          <a:bodyPr wrap="square">
            <a:spAutoFit/>
          </a:bodyPr>
          <a:lstStyle/>
          <a:p>
            <a:r>
              <a:rPr lang="en-US" sz="1600"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Undergraduate Research informational Meeting,  November 12</a:t>
            </a:r>
            <a:r>
              <a:rPr lang="en-US" sz="1600" baseline="30000" dirty="0" smtClean="0">
                <a:solidFill>
                  <a:schemeClr val="accent1">
                    <a:lumMod val="20000"/>
                    <a:lumOff val="80000"/>
                  </a:schemeClr>
                </a:solidFill>
                <a:latin typeface="Arial" panose="020B0604020202020204" pitchFamily="34" charset="0"/>
                <a:cs typeface="Arial" panose="020B0604020202020204" pitchFamily="34" charset="0"/>
              </a:rPr>
              <a:t>th</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2018</a:t>
            </a:r>
            <a:endParaRPr lang="en-US" sz="160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14" name="Picture 2" descr="nsflogo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08" y="739758"/>
            <a:ext cx="3505241" cy="5257862"/>
          </a:xfrm>
          <a:prstGeom prst="rect">
            <a:avLst/>
          </a:prstGeom>
        </p:spPr>
      </p:pic>
    </p:spTree>
    <p:extLst>
      <p:ext uri="{BB962C8B-B14F-4D97-AF65-F5344CB8AC3E}">
        <p14:creationId xmlns:p14="http://schemas.microsoft.com/office/powerpoint/2010/main" val="2635902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66083"/>
            <a:ext cx="12192000" cy="6791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0" y="0"/>
            <a:ext cx="12192000" cy="668976"/>
          </a:xfrm>
          <a:prstGeom prst="rect">
            <a:avLst/>
          </a:prstGeom>
        </p:spPr>
      </p:pic>
      <p:pic>
        <p:nvPicPr>
          <p:cNvPr id="10" name="Picture 9"/>
          <p:cNvPicPr>
            <a:picLocks noChangeAspect="1"/>
          </p:cNvPicPr>
          <p:nvPr/>
        </p:nvPicPr>
        <p:blipFill>
          <a:blip r:embed="rId3"/>
          <a:stretch>
            <a:fillRect/>
          </a:stretch>
        </p:blipFill>
        <p:spPr>
          <a:xfrm>
            <a:off x="194474" y="868418"/>
            <a:ext cx="4181231" cy="5052321"/>
          </a:xfrm>
          <a:prstGeom prst="rect">
            <a:avLst/>
          </a:prstGeom>
        </p:spPr>
      </p:pic>
      <p:sp>
        <p:nvSpPr>
          <p:cNvPr id="11" name="TextBox 10"/>
          <p:cNvSpPr txBox="1"/>
          <p:nvPr/>
        </p:nvSpPr>
        <p:spPr>
          <a:xfrm>
            <a:off x="4922522" y="1794588"/>
            <a:ext cx="6722662" cy="2893100"/>
          </a:xfrm>
          <a:prstGeom prst="rect">
            <a:avLst/>
          </a:prstGeom>
          <a:noFill/>
        </p:spPr>
        <p:txBody>
          <a:bodyPr wrap="square" rtlCol="0">
            <a:spAutoFit/>
          </a:bodyPr>
          <a:lstStyle/>
          <a:p>
            <a:pPr algn="ctr"/>
            <a:r>
              <a:rPr lang="en-US" sz="4400" b="1" dirty="0" smtClean="0">
                <a:solidFill>
                  <a:schemeClr val="tx2">
                    <a:lumMod val="75000"/>
                  </a:schemeClr>
                </a:solidFill>
                <a:latin typeface="Baskerville Old Face" charset="0"/>
                <a:ea typeface="Baskerville Old Face" charset="0"/>
                <a:cs typeface="Baskerville Old Face" charset="0"/>
              </a:rPr>
              <a:t>Phoebe Godfrey</a:t>
            </a:r>
            <a:endParaRPr lang="en-US" sz="4400" dirty="0" smtClean="0">
              <a:solidFill>
                <a:schemeClr val="tx2">
                  <a:lumMod val="75000"/>
                </a:schemeClr>
              </a:solidFill>
              <a:latin typeface="Baskerville Old Face" charset="0"/>
              <a:ea typeface="Baskerville Old Face" charset="0"/>
              <a:cs typeface="Baskerville Old Face" charset="0"/>
            </a:endParaRPr>
          </a:p>
          <a:p>
            <a:pPr algn="ctr"/>
            <a:endParaRPr lang="en-US" dirty="0">
              <a:solidFill>
                <a:schemeClr val="tx2">
                  <a:lumMod val="75000"/>
                </a:schemeClr>
              </a:solidFill>
              <a:latin typeface="Baskerville Old Face" charset="0"/>
              <a:ea typeface="Baskerville Old Face" charset="0"/>
              <a:cs typeface="Baskerville Old Face" charset="0"/>
            </a:endParaRPr>
          </a:p>
          <a:p>
            <a:pPr algn="ctr"/>
            <a:r>
              <a:rPr lang="en-US" sz="2400" i="1" dirty="0" smtClean="0">
                <a:solidFill>
                  <a:schemeClr val="tx2">
                    <a:lumMod val="75000"/>
                  </a:schemeClr>
                </a:solidFill>
                <a:latin typeface="Baskerville Old Face" charset="0"/>
                <a:ea typeface="Baskerville Old Face" charset="0"/>
                <a:cs typeface="Baskerville Old Face" charset="0"/>
              </a:rPr>
              <a:t>Associate Professor</a:t>
            </a:r>
          </a:p>
          <a:p>
            <a:pPr algn="ctr"/>
            <a:endParaRPr lang="en-US" sz="2400" i="1" dirty="0">
              <a:solidFill>
                <a:schemeClr val="tx2">
                  <a:lumMod val="75000"/>
                </a:schemeClr>
              </a:solidFill>
              <a:latin typeface="Baskerville Old Face" charset="0"/>
              <a:ea typeface="Baskerville Old Face" charset="0"/>
              <a:cs typeface="Baskerville Old Face" charset="0"/>
            </a:endParaRPr>
          </a:p>
          <a:p>
            <a:pPr algn="ctr"/>
            <a:r>
              <a:rPr lang="en-US" sz="2400" i="1" dirty="0" smtClean="0">
                <a:solidFill>
                  <a:schemeClr val="tx2">
                    <a:lumMod val="75000"/>
                  </a:schemeClr>
                </a:solidFill>
                <a:latin typeface="Baskerville Old Face" charset="0"/>
                <a:ea typeface="Baskerville Old Face" charset="0"/>
                <a:cs typeface="Baskerville Old Face" charset="0"/>
              </a:rPr>
              <a:t>Department of Sociology, University of Connecticut</a:t>
            </a:r>
          </a:p>
          <a:p>
            <a:pPr algn="ctr"/>
            <a:endParaRPr lang="en-US" sz="2400" dirty="0" smtClean="0">
              <a:solidFill>
                <a:schemeClr val="tx2">
                  <a:lumMod val="75000"/>
                </a:schemeClr>
              </a:solidFill>
              <a:latin typeface="Baskerville Old Face" charset="0"/>
              <a:ea typeface="Baskerville Old Face" charset="0"/>
              <a:cs typeface="Baskerville Old Face" charset="0"/>
            </a:endParaRPr>
          </a:p>
          <a:p>
            <a:pPr algn="ctr"/>
            <a:r>
              <a:rPr lang="en-US" sz="2400" dirty="0" smtClean="0">
                <a:solidFill>
                  <a:schemeClr val="tx2">
                    <a:lumMod val="75000"/>
                  </a:schemeClr>
                </a:solidFill>
                <a:latin typeface="Baskerville Old Face" charset="0"/>
                <a:ea typeface="Baskerville Old Face" charset="0"/>
                <a:cs typeface="Baskerville Old Face" charset="0"/>
              </a:rPr>
              <a:t>Email:</a:t>
            </a:r>
            <a:r>
              <a:rPr lang="en-US" sz="2400" dirty="0" smtClean="0">
                <a:latin typeface="Baskerville Old Face" charset="0"/>
                <a:ea typeface="Baskerville Old Face" charset="0"/>
                <a:cs typeface="Baskerville Old Face" charset="0"/>
              </a:rPr>
              <a:t> </a:t>
            </a:r>
            <a:r>
              <a:rPr lang="en-US" sz="2400" dirty="0" err="1" smtClean="0">
                <a:solidFill>
                  <a:schemeClr val="tx2">
                    <a:lumMod val="75000"/>
                  </a:schemeClr>
                </a:solidFill>
                <a:latin typeface="Baskerville Old Face" charset="0"/>
                <a:ea typeface="Baskerville Old Face" charset="0"/>
                <a:cs typeface="Baskerville Old Face" charset="0"/>
              </a:rPr>
              <a:t>phoebe.godfrey@uconn.edu</a:t>
            </a:r>
            <a:endParaRPr lang="en-US" sz="2400" dirty="0">
              <a:latin typeface="Baskerville Old Face" charset="0"/>
              <a:ea typeface="Baskerville Old Face" charset="0"/>
              <a:cs typeface="Baskerville Old Face" charset="0"/>
            </a:endParaRPr>
          </a:p>
        </p:txBody>
      </p:sp>
      <p:pic>
        <p:nvPicPr>
          <p:cNvPr id="12" name="Picture 11"/>
          <p:cNvPicPr>
            <a:picLocks noChangeAspect="1"/>
          </p:cNvPicPr>
          <p:nvPr/>
        </p:nvPicPr>
        <p:blipFill>
          <a:blip r:embed="rId2"/>
          <a:stretch>
            <a:fillRect/>
          </a:stretch>
        </p:blipFill>
        <p:spPr>
          <a:xfrm>
            <a:off x="1" y="6223142"/>
            <a:ext cx="12192000" cy="668976"/>
          </a:xfrm>
          <a:prstGeom prst="rect">
            <a:avLst/>
          </a:prstGeom>
        </p:spPr>
      </p:pic>
      <p:sp>
        <p:nvSpPr>
          <p:cNvPr id="13" name="Rectangle 12"/>
          <p:cNvSpPr/>
          <p:nvPr/>
        </p:nvSpPr>
        <p:spPr>
          <a:xfrm>
            <a:off x="956476" y="6358185"/>
            <a:ext cx="11235524" cy="338554"/>
          </a:xfrm>
          <a:prstGeom prst="rect">
            <a:avLst/>
          </a:prstGeom>
        </p:spPr>
        <p:txBody>
          <a:bodyPr wrap="square">
            <a:spAutoFit/>
          </a:bodyPr>
          <a:lstStyle/>
          <a:p>
            <a:r>
              <a:rPr lang="en-US" sz="1600"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Undergraduate Research informational Meeting,  November 12</a:t>
            </a:r>
            <a:r>
              <a:rPr lang="en-US" sz="1600" baseline="30000" dirty="0" smtClean="0">
                <a:solidFill>
                  <a:schemeClr val="accent1">
                    <a:lumMod val="20000"/>
                    <a:lumOff val="80000"/>
                  </a:schemeClr>
                </a:solidFill>
                <a:latin typeface="Arial" panose="020B0604020202020204" pitchFamily="34" charset="0"/>
                <a:cs typeface="Arial" panose="020B0604020202020204" pitchFamily="34" charset="0"/>
              </a:rPr>
              <a:t>th</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2018</a:t>
            </a:r>
            <a:endParaRPr lang="en-US" sz="160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14" name="Picture 2" descr="nsflogot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3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s3.amazonaws.com/one_org_international/international/media/international/2015/11/30160904/Growing_Sweet_Potatoes_in_Tanzania.253.jpg"/>
          <p:cNvPicPr>
            <a:picLocks noChangeAspect="1" noChangeArrowheads="1"/>
          </p:cNvPicPr>
          <p:nvPr/>
        </p:nvPicPr>
        <p:blipFill rotWithShape="1">
          <a:blip r:embed="rId2">
            <a:lum bright="50000" contrast="-50000"/>
            <a:extLst>
              <a:ext uri="{28A0092B-C50C-407E-A947-70E740481C1C}">
                <a14:useLocalDpi xmlns:a14="http://schemas.microsoft.com/office/drawing/2010/main" val="0"/>
              </a:ext>
            </a:extLst>
          </a:blip>
          <a:srcRect t="13731"/>
          <a:stretch/>
        </p:blipFill>
        <p:spPr bwMode="auto">
          <a:xfrm>
            <a:off x="0" y="-127908"/>
            <a:ext cx="12192000" cy="701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1" y="6223142"/>
            <a:ext cx="12192000" cy="668976"/>
          </a:xfrm>
          <a:prstGeom prst="rect">
            <a:avLst/>
          </a:prstGeom>
        </p:spPr>
      </p:pic>
      <p:sp>
        <p:nvSpPr>
          <p:cNvPr id="10" name="Rectangle 9"/>
          <p:cNvSpPr/>
          <p:nvPr/>
        </p:nvSpPr>
        <p:spPr>
          <a:xfrm>
            <a:off x="956476" y="6358185"/>
            <a:ext cx="11235524" cy="338554"/>
          </a:xfrm>
          <a:prstGeom prst="rect">
            <a:avLst/>
          </a:prstGeom>
        </p:spPr>
        <p:txBody>
          <a:bodyPr wrap="square">
            <a:spAutoFit/>
          </a:bodyPr>
          <a:lstStyle/>
          <a:p>
            <a:r>
              <a:rPr lang="en-US" sz="1600"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           Undergraduate Research informational Meeting,  November 12</a:t>
            </a:r>
            <a:r>
              <a:rPr lang="en-US" sz="1600" baseline="30000" dirty="0" smtClean="0">
                <a:solidFill>
                  <a:schemeClr val="accent1">
                    <a:lumMod val="20000"/>
                    <a:lumOff val="80000"/>
                  </a:schemeClr>
                </a:solidFill>
                <a:latin typeface="Arial" panose="020B0604020202020204" pitchFamily="34" charset="0"/>
                <a:cs typeface="Arial" panose="020B0604020202020204" pitchFamily="34" charset="0"/>
              </a:rPr>
              <a:t>th</a:t>
            </a:r>
            <a:r>
              <a:rPr lang="en-US" sz="1600" dirty="0" smtClean="0">
                <a:solidFill>
                  <a:schemeClr val="accent1">
                    <a:lumMod val="20000"/>
                    <a:lumOff val="80000"/>
                  </a:schemeClr>
                </a:solidFill>
                <a:latin typeface="Arial" panose="020B0604020202020204" pitchFamily="34" charset="0"/>
                <a:cs typeface="Arial" panose="020B0604020202020204" pitchFamily="34" charset="0"/>
              </a:rPr>
              <a:t>,2018</a:t>
            </a:r>
            <a:endParaRPr lang="en-US" sz="160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11" name="Picture 2" descr="nsflogot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252918" y="747026"/>
            <a:ext cx="11671859" cy="4601183"/>
          </a:xfrm>
        </p:spPr>
        <p:txBody>
          <a:bodyPr>
            <a:normAutofit/>
          </a:bodyPr>
          <a:lstStyle/>
          <a:p>
            <a:pPr algn="ctr"/>
            <a:r>
              <a:rPr lang="en-US" sz="6500" b="1" dirty="0" smtClean="0">
                <a:solidFill>
                  <a:srgbClr val="0070C0"/>
                </a:solidFill>
                <a:latin typeface="Baskerville Old Face" charset="0"/>
                <a:ea typeface="Baskerville Old Face" charset="0"/>
                <a:cs typeface="Baskerville Old Face" charset="0"/>
              </a:rPr>
              <a:t>Questions?</a:t>
            </a:r>
            <a:endParaRPr lang="en-US" sz="6500" b="1" dirty="0">
              <a:solidFill>
                <a:srgbClr val="0070C0"/>
              </a:solidFill>
              <a:latin typeface="Baskerville Old Face" charset="0"/>
              <a:ea typeface="Baskerville Old Face" charset="0"/>
              <a:cs typeface="Baskerville Old Face" charset="0"/>
            </a:endParaRPr>
          </a:p>
        </p:txBody>
      </p:sp>
    </p:spTree>
    <p:extLst>
      <p:ext uri="{BB962C8B-B14F-4D97-AF65-F5344CB8AC3E}">
        <p14:creationId xmlns:p14="http://schemas.microsoft.com/office/powerpoint/2010/main" val="3065118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Baskerville Old Face" charset="0"/>
                <a:ea typeface="Baskerville Old Face" charset="0"/>
                <a:cs typeface="Baskerville Old Face" charset="0"/>
              </a:rPr>
              <a:t>Motivation</a:t>
            </a:r>
            <a:br>
              <a:rPr lang="en-US" sz="4400" dirty="0" smtClean="0">
                <a:latin typeface="Baskerville Old Face" charset="0"/>
                <a:ea typeface="Baskerville Old Face" charset="0"/>
                <a:cs typeface="Baskerville Old Face" charset="0"/>
              </a:rPr>
            </a:br>
            <a:r>
              <a:rPr lang="en-US" sz="4400" dirty="0">
                <a:latin typeface="Baskerville Old Face" charset="0"/>
                <a:ea typeface="Baskerville Old Face" charset="0"/>
                <a:cs typeface="Baskerville Old Face" charset="0"/>
              </a:rPr>
              <a:t/>
            </a:r>
            <a:br>
              <a:rPr lang="en-US" sz="4400" dirty="0">
                <a:latin typeface="Baskerville Old Face" charset="0"/>
                <a:ea typeface="Baskerville Old Face" charset="0"/>
                <a:cs typeface="Baskerville Old Face" charset="0"/>
              </a:rPr>
            </a:br>
            <a:r>
              <a:rPr lang="nl-NL" altLang="en-US" sz="2400" i="1" dirty="0"/>
              <a:t>Help stakeholders manage climate variability to improve crop and energy production</a:t>
            </a:r>
            <a:endParaRPr lang="en-US" sz="24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3"/>
          <a:stretch>
            <a:fillRect/>
          </a:stretch>
        </p:blipFill>
        <p:spPr>
          <a:xfrm>
            <a:off x="1" y="-53927"/>
            <a:ext cx="12192000" cy="668976"/>
          </a:xfrm>
          <a:prstGeom prst="rect">
            <a:avLst/>
          </a:prstGeom>
        </p:spPr>
      </p:pic>
      <p:pic>
        <p:nvPicPr>
          <p:cNvPr id="11" name="Content Placeholder 10"/>
          <p:cNvPicPr>
            <a:picLocks noGrp="1"/>
          </p:cNvPicPr>
          <p:nvPr>
            <p:ph idx="1"/>
          </p:nvPr>
        </p:nvPicPr>
        <p:blipFill>
          <a:blip r:embed="rId4" cstate="print"/>
          <a:srcRect b="1495"/>
          <a:stretch>
            <a:fillRect/>
          </a:stretch>
        </p:blipFill>
        <p:spPr bwMode="auto">
          <a:xfrm>
            <a:off x="3592285" y="814492"/>
            <a:ext cx="6824510" cy="5308449"/>
          </a:xfrm>
          <a:prstGeom prst="rect">
            <a:avLst/>
          </a:prstGeom>
          <a:noFill/>
          <a:ln w="9525">
            <a:noFill/>
            <a:miter lim="800000"/>
            <a:headEnd/>
            <a:tailEnd/>
          </a:ln>
        </p:spPr>
      </p:pic>
      <p:sp>
        <p:nvSpPr>
          <p:cNvPr id="14" name="Text Box 12"/>
          <p:cNvSpPr txBox="1">
            <a:spLocks noChangeArrowheads="1"/>
          </p:cNvSpPr>
          <p:nvPr/>
        </p:nvSpPr>
        <p:spPr bwMode="auto">
          <a:xfrm>
            <a:off x="10416795" y="2852057"/>
            <a:ext cx="1383322" cy="18505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1000"/>
              </a:spcAft>
            </a:pPr>
            <a:r>
              <a:rPr lang="en-GB" b="0" dirty="0" smtClean="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Impacts </a:t>
            </a:r>
            <a:r>
              <a:rPr lang="en-GB" b="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of rainfall on Ethiopia GPD and Agri. GDP (from World Bank, 2006)</a:t>
            </a:r>
            <a:endParaRPr lang="en-US"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234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Baskerville Old Face" charset="0"/>
                <a:ea typeface="Baskerville Old Face" charset="0"/>
                <a:cs typeface="Baskerville Old Face" charset="0"/>
              </a:rPr>
              <a:t>Project</a:t>
            </a:r>
            <a:r>
              <a:rPr lang="en-US" sz="4400" i="1" dirty="0" smtClean="0">
                <a:latin typeface="Baskerville Old Face" charset="0"/>
                <a:ea typeface="Baskerville Old Face" charset="0"/>
                <a:cs typeface="Baskerville Old Face" charset="0"/>
              </a:rPr>
              <a:t> </a:t>
            </a:r>
            <a:r>
              <a:rPr lang="en-US" sz="4400" dirty="0" smtClean="0">
                <a:latin typeface="Baskerville Old Face" charset="0"/>
                <a:ea typeface="Baskerville Old Face" charset="0"/>
                <a:cs typeface="Baskerville Old Face" charset="0"/>
              </a:rPr>
              <a:t>Aim</a:t>
            </a:r>
            <a:r>
              <a:rPr lang="en-US" sz="4400" i="1" dirty="0" smtClean="0">
                <a:latin typeface="Baskerville Old Face" charset="0"/>
                <a:ea typeface="Baskerville Old Face" charset="0"/>
                <a:cs typeface="Baskerville Old Face" charset="0"/>
              </a:rPr>
              <a:t/>
            </a:r>
            <a:br>
              <a:rPr lang="en-US" sz="4400" i="1" dirty="0" smtClean="0">
                <a:latin typeface="Baskerville Old Face" charset="0"/>
                <a:ea typeface="Baskerville Old Face" charset="0"/>
                <a:cs typeface="Baskerville Old Face" charset="0"/>
              </a:rPr>
            </a:br>
            <a:r>
              <a:rPr lang="en-US" sz="2000" i="1" dirty="0" smtClean="0">
                <a:latin typeface="Baskerville Old Face" charset="0"/>
                <a:ea typeface="Baskerville Old Face" charset="0"/>
                <a:cs typeface="Baskerville Old Face" charset="0"/>
              </a:rPr>
              <a:t/>
            </a:r>
            <a:br>
              <a:rPr lang="en-US" sz="2000" i="1" dirty="0" smtClean="0">
                <a:latin typeface="Baskerville Old Face" charset="0"/>
                <a:ea typeface="Baskerville Old Face" charset="0"/>
                <a:cs typeface="Baskerville Old Face" charset="0"/>
              </a:rPr>
            </a:br>
            <a:r>
              <a:rPr lang="en-US" sz="2400" i="1" dirty="0" smtClean="0">
                <a:latin typeface="Baskerville Old Face" charset="0"/>
                <a:ea typeface="Baskerville Old Face" charset="0"/>
                <a:cs typeface="Baskerville Old Face" charset="0"/>
              </a:rPr>
              <a:t>Understand </a:t>
            </a:r>
            <a:r>
              <a:rPr lang="en-US" sz="2400" i="1" dirty="0">
                <a:latin typeface="Baskerville Old Face" charset="0"/>
                <a:ea typeface="Baskerville Old Face" charset="0"/>
                <a:cs typeface="Baskerville Old Face" charset="0"/>
              </a:rPr>
              <a:t>how the relationships between scientists, farmers, water managers, and other authorities influence the production, dissemination, and outcome of new scientific knowledge</a:t>
            </a:r>
            <a:endParaRPr lang="en-US" sz="24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9" name="TextBox 8"/>
          <p:cNvSpPr txBox="1"/>
          <p:nvPr/>
        </p:nvSpPr>
        <p:spPr>
          <a:xfrm>
            <a:off x="3535935" y="475773"/>
            <a:ext cx="7777353" cy="1969770"/>
          </a:xfrm>
          <a:prstGeom prst="rect">
            <a:avLst/>
          </a:prstGeom>
          <a:noFill/>
        </p:spPr>
        <p:txBody>
          <a:bodyPr wrap="square">
            <a:spAutoFit/>
          </a:bodyPr>
          <a:lstStyle/>
          <a:p>
            <a:pPr algn="ctr" defTabSz="914400" fontAlgn="base">
              <a:spcBef>
                <a:spcPct val="0"/>
              </a:spcBef>
              <a:spcAft>
                <a:spcPct val="0"/>
              </a:spcAft>
              <a:defRPr/>
            </a:pPr>
            <a:endParaRPr lang="en-US" sz="2200" dirty="0">
              <a:solidFill>
                <a:schemeClr val="tx1">
                  <a:lumMod val="65000"/>
                  <a:lumOff val="35000"/>
                </a:schemeClr>
              </a:solidFill>
              <a:latin typeface="Baskerville Old Face" charset="0"/>
              <a:ea typeface="Baskerville Old Face" charset="0"/>
              <a:cs typeface="Baskerville Old Face" charset="0"/>
            </a:endParaRPr>
          </a:p>
          <a:p>
            <a:pPr algn="ctr" defTabSz="914400" fontAlgn="base">
              <a:spcBef>
                <a:spcPct val="0"/>
              </a:spcBef>
              <a:spcAft>
                <a:spcPct val="0"/>
              </a:spcAft>
              <a:defRPr/>
            </a:pPr>
            <a:r>
              <a:rPr lang="en-US" sz="2000" b="1" u="sng" dirty="0">
                <a:solidFill>
                  <a:schemeClr val="tx1">
                    <a:lumMod val="65000"/>
                    <a:lumOff val="35000"/>
                  </a:schemeClr>
                </a:solidFill>
                <a:latin typeface="Baskerville Old Face" charset="0"/>
                <a:ea typeface="Baskerville Old Face" charset="0"/>
                <a:cs typeface="Baskerville Old Face" charset="0"/>
              </a:rPr>
              <a:t>Dual Objectives</a:t>
            </a:r>
          </a:p>
          <a:p>
            <a:pPr algn="ctr" fontAlgn="base">
              <a:spcBef>
                <a:spcPct val="0"/>
              </a:spcBef>
              <a:spcAft>
                <a:spcPct val="0"/>
              </a:spcAft>
              <a:defRPr/>
            </a:pPr>
            <a:r>
              <a:rPr lang="en-US" sz="2000" dirty="0">
                <a:solidFill>
                  <a:schemeClr val="tx1">
                    <a:lumMod val="65000"/>
                    <a:lumOff val="35000"/>
                  </a:schemeClr>
                </a:solidFill>
                <a:latin typeface="Baskerville Old Face" charset="0"/>
                <a:ea typeface="Baskerville Old Face" charset="0"/>
                <a:cs typeface="Baskerville Old Face" charset="0"/>
              </a:rPr>
              <a:t>Improve seasonal hydrologic and crop yield forecasts at scales relevant to farmers and water </a:t>
            </a:r>
            <a:r>
              <a:rPr lang="en-US" sz="2000" dirty="0" smtClean="0">
                <a:solidFill>
                  <a:schemeClr val="tx1">
                    <a:lumMod val="65000"/>
                    <a:lumOff val="35000"/>
                  </a:schemeClr>
                </a:solidFill>
                <a:latin typeface="Baskerville Old Face" charset="0"/>
                <a:ea typeface="Baskerville Old Face" charset="0"/>
                <a:cs typeface="Baskerville Old Face" charset="0"/>
              </a:rPr>
              <a:t>managers; and test </a:t>
            </a:r>
            <a:r>
              <a:rPr lang="en-US" sz="2000" dirty="0">
                <a:solidFill>
                  <a:schemeClr val="tx1">
                    <a:lumMod val="65000"/>
                    <a:lumOff val="35000"/>
                  </a:schemeClr>
                </a:solidFill>
                <a:latin typeface="Baskerville Old Face" charset="0"/>
                <a:ea typeface="Baskerville Old Face" charset="0"/>
                <a:cs typeface="Baskerville Old Face" charset="0"/>
              </a:rPr>
              <a:t>a political-institutional model of science that challenges the assumption that </a:t>
            </a:r>
            <a:r>
              <a:rPr lang="en-US" sz="2000" dirty="0" smtClean="0">
                <a:solidFill>
                  <a:schemeClr val="tx1">
                    <a:lumMod val="65000"/>
                    <a:lumOff val="35000"/>
                  </a:schemeClr>
                </a:solidFill>
                <a:latin typeface="Baskerville Old Face" charset="0"/>
                <a:ea typeface="Baskerville Old Face" charset="0"/>
                <a:cs typeface="Baskerville Old Face" charset="0"/>
              </a:rPr>
              <a:t>innovation leads automatically </a:t>
            </a:r>
            <a:r>
              <a:rPr lang="en-US" sz="2000" dirty="0">
                <a:solidFill>
                  <a:schemeClr val="tx1">
                    <a:lumMod val="65000"/>
                    <a:lumOff val="35000"/>
                  </a:schemeClr>
                </a:solidFill>
                <a:latin typeface="Baskerville Old Face" charset="0"/>
                <a:ea typeface="Baskerville Old Face" charset="0"/>
                <a:cs typeface="Baskerville Old Face" charset="0"/>
              </a:rPr>
              <a:t>to improved human security</a:t>
            </a:r>
            <a:r>
              <a:rPr lang="en-US" sz="2000" dirty="0" smtClean="0">
                <a:solidFill>
                  <a:schemeClr val="tx1">
                    <a:lumMod val="65000"/>
                    <a:lumOff val="35000"/>
                  </a:schemeClr>
                </a:solidFill>
                <a:latin typeface="Baskerville Old Face" charset="0"/>
                <a:ea typeface="Baskerville Old Face" charset="0"/>
                <a:cs typeface="Baskerville Old Face" charset="0"/>
              </a:rPr>
              <a:t>.</a:t>
            </a:r>
            <a:endParaRPr lang="en-US" sz="2000" i="1" dirty="0">
              <a:solidFill>
                <a:schemeClr val="tx1">
                  <a:lumMod val="65000"/>
                  <a:lumOff val="35000"/>
                </a:schemeClr>
              </a:solidFill>
              <a:latin typeface="Baskerville Old Face" charset="0"/>
              <a:ea typeface="Baskerville Old Face" charset="0"/>
              <a:cs typeface="Baskerville Old Face" charset="0"/>
            </a:endParaRPr>
          </a:p>
        </p:txBody>
      </p:sp>
      <p:pic>
        <p:nvPicPr>
          <p:cNvPr id="10" name="Picture 9">
            <a:extLst>
              <a:ext uri="{FF2B5EF4-FFF2-40B4-BE49-F238E27FC236}">
                <a16:creationId xmlns:a16="http://schemas.microsoft.com/office/drawing/2014/main" id="{7B6CF25B-4525-46AD-A3CC-13792F254E65}"/>
              </a:ext>
            </a:extLst>
          </p:cNvPr>
          <p:cNvPicPr>
            <a:picLocks noChangeAspect="1"/>
          </p:cNvPicPr>
          <p:nvPr/>
        </p:nvPicPr>
        <p:blipFill>
          <a:blip r:embed="rId3"/>
          <a:stretch>
            <a:fillRect/>
          </a:stretch>
        </p:blipFill>
        <p:spPr>
          <a:xfrm>
            <a:off x="4770909" y="2422955"/>
            <a:ext cx="5887460" cy="3324654"/>
          </a:xfrm>
          <a:prstGeom prst="rect">
            <a:avLst/>
          </a:prstGeom>
        </p:spPr>
      </p:pic>
    </p:spTree>
    <p:extLst>
      <p:ext uri="{BB962C8B-B14F-4D97-AF65-F5344CB8AC3E}">
        <p14:creationId xmlns:p14="http://schemas.microsoft.com/office/powerpoint/2010/main" val="1669814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Baskerville Old Face" charset="0"/>
                <a:ea typeface="Baskerville Old Face" charset="0"/>
                <a:cs typeface="Baskerville Old Face" charset="0"/>
              </a:rPr>
              <a:t>Project Aim</a:t>
            </a:r>
            <a:r>
              <a:rPr lang="en-US" sz="2400" i="1" dirty="0" smtClean="0">
                <a:latin typeface="Baskerville Old Face" charset="0"/>
                <a:ea typeface="Baskerville Old Face" charset="0"/>
                <a:cs typeface="Baskerville Old Face" charset="0"/>
              </a:rPr>
              <a:t/>
            </a:r>
            <a:br>
              <a:rPr lang="en-US" sz="2400" i="1" dirty="0" smtClean="0">
                <a:latin typeface="Baskerville Old Face" charset="0"/>
                <a:ea typeface="Baskerville Old Face" charset="0"/>
                <a:cs typeface="Baskerville Old Face" charset="0"/>
              </a:rPr>
            </a:br>
            <a:r>
              <a:rPr lang="en-US" sz="2400" i="1" dirty="0">
                <a:latin typeface="Baskerville Old Face" charset="0"/>
                <a:ea typeface="Baskerville Old Face" charset="0"/>
                <a:cs typeface="Baskerville Old Face" charset="0"/>
              </a:rPr>
              <a:t/>
            </a:r>
            <a:br>
              <a:rPr lang="en-US" sz="2400" i="1" dirty="0">
                <a:latin typeface="Baskerville Old Face" charset="0"/>
                <a:ea typeface="Baskerville Old Face" charset="0"/>
                <a:cs typeface="Baskerville Old Face" charset="0"/>
              </a:rPr>
            </a:br>
            <a:r>
              <a:rPr lang="en-US" sz="2400" i="1" dirty="0" smtClean="0">
                <a:latin typeface="Baskerville Old Face" charset="0"/>
                <a:ea typeface="Baskerville Old Face" charset="0"/>
                <a:cs typeface="Baskerville Old Face" charset="0"/>
              </a:rPr>
              <a:t>Understand </a:t>
            </a:r>
            <a:r>
              <a:rPr lang="en-US" sz="2400" i="1" dirty="0">
                <a:latin typeface="Baskerville Old Face" charset="0"/>
                <a:ea typeface="Baskerville Old Face" charset="0"/>
                <a:cs typeface="Baskerville Old Face" charset="0"/>
              </a:rPr>
              <a:t>how the relationships between scientists, farmers, water managers, and other authorities influence the production, dissemination, and outcome of new scientific knowledge </a:t>
            </a:r>
            <a:endParaRPr lang="en-US" sz="2400" dirty="0">
              <a:latin typeface="Baskerville Old Face" charset="0"/>
              <a:ea typeface="Baskerville Old Face" charset="0"/>
              <a:cs typeface="Baskerville Old Face" charset="0"/>
            </a:endParaRPr>
          </a:p>
        </p:txBody>
      </p:sp>
      <p:pic>
        <p:nvPicPr>
          <p:cNvPr id="5" name="Picture 4"/>
          <p:cNvPicPr>
            <a:picLocks noChangeAspect="1"/>
          </p:cNvPicPr>
          <p:nvPr/>
        </p:nvPicPr>
        <p:blipFill>
          <a:blip r:embed="rId3"/>
          <a:stretch>
            <a:fillRect/>
          </a:stretch>
        </p:blipFill>
        <p:spPr>
          <a:xfrm>
            <a:off x="1" y="-53927"/>
            <a:ext cx="12192000" cy="668976"/>
          </a:xfrm>
          <a:prstGeom prst="rect">
            <a:avLst/>
          </a:prstGeom>
        </p:spPr>
      </p:pic>
      <p:sp>
        <p:nvSpPr>
          <p:cNvPr id="9" name="Rectangle 8"/>
          <p:cNvSpPr/>
          <p:nvPr/>
        </p:nvSpPr>
        <p:spPr>
          <a:xfrm>
            <a:off x="11364686" y="615050"/>
            <a:ext cx="827315" cy="54374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7683083" y="814492"/>
            <a:ext cx="4508917" cy="5078313"/>
          </a:xfrm>
          <a:prstGeom prst="rect">
            <a:avLst/>
          </a:prstGeom>
          <a:noFill/>
        </p:spPr>
        <p:txBody>
          <a:bodyPr wrap="square">
            <a:spAutoFit/>
          </a:bodyPr>
          <a:lstStyle/>
          <a:p>
            <a:pPr defTabSz="914400" fontAlgn="base">
              <a:spcBef>
                <a:spcPct val="0"/>
              </a:spcBef>
              <a:spcAft>
                <a:spcPct val="0"/>
              </a:spcAft>
              <a:defRPr/>
            </a:pPr>
            <a:endParaRPr lang="en-US" sz="2000" b="1" i="1" u="sng" dirty="0">
              <a:solidFill>
                <a:schemeClr val="tx1">
                  <a:lumMod val="65000"/>
                  <a:lumOff val="35000"/>
                </a:schemeClr>
              </a:solidFill>
            </a:endParaRPr>
          </a:p>
          <a:p>
            <a:pPr defTabSz="914400" fontAlgn="base">
              <a:spcBef>
                <a:spcPct val="0"/>
              </a:spcBef>
              <a:spcAft>
                <a:spcPct val="0"/>
              </a:spcAft>
              <a:defRPr/>
            </a:pPr>
            <a:r>
              <a:rPr lang="en-US" sz="2400" b="1" dirty="0">
                <a:solidFill>
                  <a:schemeClr val="tx1">
                    <a:lumMod val="65000"/>
                    <a:lumOff val="35000"/>
                  </a:schemeClr>
                </a:solidFill>
                <a:latin typeface="Baskerville Old Face" charset="0"/>
                <a:ea typeface="Baskerville Old Face" charset="0"/>
                <a:cs typeface="Baskerville Old Face" charset="0"/>
              </a:rPr>
              <a:t> </a:t>
            </a:r>
            <a:r>
              <a:rPr lang="en-US" sz="2400" b="1" dirty="0" smtClean="0">
                <a:solidFill>
                  <a:schemeClr val="tx1">
                    <a:lumMod val="65000"/>
                    <a:lumOff val="35000"/>
                  </a:schemeClr>
                </a:solidFill>
                <a:latin typeface="Baskerville Old Face" charset="0"/>
                <a:ea typeface="Baskerville Old Face" charset="0"/>
                <a:cs typeface="Baskerville Old Face" charset="0"/>
              </a:rPr>
              <a:t>            </a:t>
            </a:r>
            <a:r>
              <a:rPr lang="en-US" sz="2400" b="1" u="sng" dirty="0" smtClean="0">
                <a:solidFill>
                  <a:schemeClr val="tx1">
                    <a:lumMod val="65000"/>
                    <a:lumOff val="35000"/>
                  </a:schemeClr>
                </a:solidFill>
                <a:latin typeface="Baskerville Old Face" charset="0"/>
                <a:ea typeface="Baskerville Old Face" charset="0"/>
                <a:cs typeface="Baskerville Old Face" charset="0"/>
              </a:rPr>
              <a:t>Expected </a:t>
            </a:r>
            <a:r>
              <a:rPr lang="en-US" sz="2400" b="1" u="sng" dirty="0">
                <a:solidFill>
                  <a:schemeClr val="tx1">
                    <a:lumMod val="65000"/>
                    <a:lumOff val="35000"/>
                  </a:schemeClr>
                </a:solidFill>
                <a:latin typeface="Baskerville Old Face" charset="0"/>
                <a:ea typeface="Baskerville Old Face" charset="0"/>
                <a:cs typeface="Baskerville Old Face" charset="0"/>
              </a:rPr>
              <a:t>Outcomes </a:t>
            </a:r>
            <a:endParaRPr lang="en-US" sz="2400" b="1" u="sng" dirty="0" smtClean="0">
              <a:solidFill>
                <a:schemeClr val="tx1">
                  <a:lumMod val="65000"/>
                  <a:lumOff val="35000"/>
                </a:schemeClr>
              </a:solidFill>
              <a:latin typeface="Baskerville Old Face" charset="0"/>
              <a:ea typeface="Baskerville Old Face" charset="0"/>
              <a:cs typeface="Baskerville Old Face" charset="0"/>
            </a:endParaRPr>
          </a:p>
          <a:p>
            <a:pPr defTabSz="914400" fontAlgn="base">
              <a:spcBef>
                <a:spcPct val="0"/>
              </a:spcBef>
              <a:spcAft>
                <a:spcPct val="0"/>
              </a:spcAft>
              <a:defRPr/>
            </a:pPr>
            <a:endParaRPr lang="en-US" sz="2000" b="1" u="sng" dirty="0">
              <a:solidFill>
                <a:schemeClr val="tx1">
                  <a:lumMod val="65000"/>
                  <a:lumOff val="35000"/>
                </a:schemeClr>
              </a:solidFill>
              <a:latin typeface="Baskerville Old Face" charset="0"/>
              <a:ea typeface="Baskerville Old Face" charset="0"/>
              <a:cs typeface="Baskerville Old Face" charset="0"/>
            </a:endParaRPr>
          </a:p>
          <a:p>
            <a:pPr marL="742950" lvl="1" indent="-285750" defTabSz="914400" fontAlgn="base">
              <a:spcBef>
                <a:spcPct val="0"/>
              </a:spcBef>
              <a:spcAft>
                <a:spcPct val="0"/>
              </a:spcAft>
              <a:buFontTx/>
              <a:buChar char="-"/>
              <a:defRPr/>
            </a:pPr>
            <a:r>
              <a:rPr lang="en-US" sz="2000" dirty="0">
                <a:solidFill>
                  <a:schemeClr val="tx1">
                    <a:lumMod val="65000"/>
                    <a:lumOff val="35000"/>
                  </a:schemeClr>
                </a:solidFill>
                <a:latin typeface="Baskerville Old Face" charset="0"/>
                <a:ea typeface="Baskerville Old Face" charset="0"/>
                <a:cs typeface="Baskerville Old Face" charset="0"/>
              </a:rPr>
              <a:t>Enhance crop and energy production in normal years and minimized losses during climatic extremes;</a:t>
            </a:r>
          </a:p>
          <a:p>
            <a:pPr marL="742950" lvl="1" indent="-285750" defTabSz="914400" fontAlgn="base">
              <a:spcBef>
                <a:spcPct val="0"/>
              </a:spcBef>
              <a:spcAft>
                <a:spcPct val="0"/>
              </a:spcAft>
              <a:buFontTx/>
              <a:buChar char="-"/>
              <a:defRPr/>
            </a:pPr>
            <a:r>
              <a:rPr lang="en-US" sz="2000" dirty="0">
                <a:solidFill>
                  <a:schemeClr val="tx1">
                    <a:lumMod val="65000"/>
                    <a:lumOff val="35000"/>
                  </a:schemeClr>
                </a:solidFill>
                <a:latin typeface="Baskerville Old Face" charset="0"/>
                <a:ea typeface="Baskerville Old Face" charset="0"/>
                <a:cs typeface="Baskerville Old Face" charset="0"/>
              </a:rPr>
              <a:t>Identify and reduce socio-political barriers to effective forecast development, dissemination and </a:t>
            </a:r>
            <a:r>
              <a:rPr lang="en-US" sz="2000" dirty="0" smtClean="0">
                <a:solidFill>
                  <a:schemeClr val="tx1">
                    <a:lumMod val="65000"/>
                    <a:lumOff val="35000"/>
                  </a:schemeClr>
                </a:solidFill>
                <a:latin typeface="Baskerville Old Face" charset="0"/>
                <a:ea typeface="Baskerville Old Face" charset="0"/>
                <a:cs typeface="Baskerville Old Face" charset="0"/>
              </a:rPr>
              <a:t>uptake</a:t>
            </a:r>
            <a:endParaRPr lang="en-US" sz="2000" dirty="0">
              <a:solidFill>
                <a:schemeClr val="tx1">
                  <a:lumMod val="65000"/>
                  <a:lumOff val="35000"/>
                </a:schemeClr>
              </a:solidFill>
              <a:latin typeface="Baskerville Old Face" charset="0"/>
              <a:ea typeface="Baskerville Old Face" charset="0"/>
              <a:cs typeface="Baskerville Old Face" charset="0"/>
            </a:endParaRPr>
          </a:p>
          <a:p>
            <a:pPr marL="742950" lvl="1" indent="-285750" defTabSz="914400" fontAlgn="base">
              <a:spcBef>
                <a:spcPct val="0"/>
              </a:spcBef>
              <a:spcAft>
                <a:spcPct val="0"/>
              </a:spcAft>
              <a:buFontTx/>
              <a:buChar char="-"/>
              <a:defRPr/>
            </a:pPr>
            <a:r>
              <a:rPr lang="en-US" sz="2000" dirty="0">
                <a:solidFill>
                  <a:schemeClr val="tx1">
                    <a:lumMod val="65000"/>
                    <a:lumOff val="35000"/>
                  </a:schemeClr>
                </a:solidFill>
                <a:latin typeface="Baskerville Old Face" charset="0"/>
                <a:ea typeface="Baskerville Old Face" charset="0"/>
                <a:cs typeface="Baskerville Old Face" charset="0"/>
              </a:rPr>
              <a:t>train a new generation of global experts who recognize the political-institutional and climate-ecological dimensions of complex food-energy-water problems.</a:t>
            </a:r>
          </a:p>
        </p:txBody>
      </p:sp>
      <p:pic>
        <p:nvPicPr>
          <p:cNvPr id="11" name="Picture 10"/>
          <p:cNvPicPr>
            <a:picLocks noChangeAspect="1"/>
          </p:cNvPicPr>
          <p:nvPr/>
        </p:nvPicPr>
        <p:blipFill>
          <a:blip r:embed="rId4"/>
          <a:srcRect/>
          <a:stretch>
            <a:fillRect/>
          </a:stretch>
        </p:blipFill>
        <p:spPr bwMode="auto">
          <a:xfrm>
            <a:off x="3698953" y="1589995"/>
            <a:ext cx="4316467" cy="3527306"/>
          </a:xfrm>
          <a:prstGeom prst="rect">
            <a:avLst/>
          </a:prstGeom>
          <a:noFill/>
          <a:ln w="9525">
            <a:noFill/>
            <a:miter lim="800000"/>
            <a:headEnd/>
            <a:tailEnd/>
          </a:ln>
        </p:spPr>
      </p:pic>
      <p:sp>
        <p:nvSpPr>
          <p:cNvPr id="13" name="Rectangle 12"/>
          <p:cNvSpPr/>
          <p:nvPr/>
        </p:nvSpPr>
        <p:spPr>
          <a:xfrm>
            <a:off x="3427885" y="5246473"/>
            <a:ext cx="4888801" cy="292388"/>
          </a:xfrm>
          <a:prstGeom prst="rect">
            <a:avLst/>
          </a:prstGeom>
        </p:spPr>
        <p:txBody>
          <a:bodyPr wrap="square">
            <a:spAutoFit/>
          </a:bodyPr>
          <a:lstStyle/>
          <a:p>
            <a:r>
              <a:rPr lang="en-US" sz="1300" i="1" dirty="0">
                <a:latin typeface="Baskerville Old Face" charset="0"/>
                <a:ea typeface="Baskerville Old Face" charset="0"/>
                <a:cs typeface="Baskerville Old Face" charset="0"/>
              </a:rPr>
              <a:t>EIWR students discussing water sanitation </a:t>
            </a:r>
            <a:r>
              <a:rPr lang="en-US" sz="1300" i="1" dirty="0" smtClean="0">
                <a:latin typeface="Baskerville Old Face" charset="0"/>
                <a:ea typeface="Baskerville Old Face" charset="0"/>
                <a:cs typeface="Baskerville Old Face" charset="0"/>
              </a:rPr>
              <a:t>solutions </a:t>
            </a:r>
            <a:r>
              <a:rPr lang="en-US" sz="1300" i="1" dirty="0">
                <a:latin typeface="Baskerville Old Face" charset="0"/>
                <a:ea typeface="Baskerville Old Face" charset="0"/>
                <a:cs typeface="Baskerville Old Face" charset="0"/>
              </a:rPr>
              <a:t>with communities.</a:t>
            </a:r>
            <a:endParaRPr lang="en-US" sz="1300" dirty="0">
              <a:latin typeface="Baskerville Old Face" charset="0"/>
              <a:ea typeface="Baskerville Old Face" charset="0"/>
              <a:cs typeface="Baskerville Old Face" charset="0"/>
            </a:endParaRPr>
          </a:p>
        </p:txBody>
      </p:sp>
    </p:spTree>
    <p:extLst>
      <p:ext uri="{BB962C8B-B14F-4D97-AF65-F5344CB8AC3E}">
        <p14:creationId xmlns:p14="http://schemas.microsoft.com/office/powerpoint/2010/main" val="1838371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6223142"/>
            <a:ext cx="12192000" cy="668976"/>
          </a:xfrm>
          <a:prstGeom prst="rect">
            <a:avLst/>
          </a:prstGeom>
        </p:spPr>
      </p:pic>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6" name="Rectangle 5"/>
          <p:cNvSpPr/>
          <p:nvPr/>
        </p:nvSpPr>
        <p:spPr>
          <a:xfrm>
            <a:off x="1413676" y="6422585"/>
            <a:ext cx="11235524" cy="369332"/>
          </a:xfrm>
          <a:prstGeom prst="rect">
            <a:avLst/>
          </a:prstGeom>
        </p:spPr>
        <p:txBody>
          <a:bodyPr wrap="square">
            <a:spAutoFit/>
          </a:bodyPr>
          <a:lstStyle/>
          <a:p>
            <a:r>
              <a:rPr lang="en-US"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dirty="0" smtClean="0">
                <a:solidFill>
                  <a:schemeClr val="accent1">
                    <a:lumMod val="20000"/>
                    <a:lumOff val="80000"/>
                  </a:schemeClr>
                </a:solidFill>
                <a:latin typeface="Arial" panose="020B0604020202020204" pitchFamily="34" charset="0"/>
                <a:cs typeface="Arial" panose="020B0604020202020204" pitchFamily="34" charset="0"/>
              </a:rPr>
              <a:t>                </a:t>
            </a:r>
            <a:r>
              <a:rPr lang="en-US" dirty="0">
                <a:solidFill>
                  <a:schemeClr val="accent1">
                    <a:lumMod val="20000"/>
                    <a:lumOff val="80000"/>
                  </a:schemeClr>
                </a:solidFill>
                <a:latin typeface="Arial" panose="020B0604020202020204" pitchFamily="34" charset="0"/>
                <a:cs typeface="Arial" panose="020B0604020202020204" pitchFamily="34" charset="0"/>
              </a:rPr>
              <a:t>	NSF Site Visit: April 2-3, 2018</a:t>
            </a:r>
          </a:p>
        </p:txBody>
      </p:sp>
      <p:pic>
        <p:nvPicPr>
          <p:cNvPr id="7" name="Picture 6" descr="nsflogo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53927"/>
            <a:ext cx="12192000" cy="6946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Box 2"/>
          <p:cNvSpPr txBox="1">
            <a:spLocks noChangeArrowheads="1"/>
          </p:cNvSpPr>
          <p:nvPr/>
        </p:nvSpPr>
        <p:spPr bwMode="auto">
          <a:xfrm>
            <a:off x="1295401" y="419100"/>
            <a:ext cx="7635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defRPr/>
            </a:pPr>
            <a:endParaRPr lang="en-GB" altLang="en-US">
              <a:solidFill>
                <a:srgbClr val="000000"/>
              </a:solidFill>
              <a:latin typeface="Times New Roman" charset="0"/>
            </a:endParaRPr>
          </a:p>
        </p:txBody>
      </p:sp>
      <p:sp>
        <p:nvSpPr>
          <p:cNvPr id="39" name="Text Box 4"/>
          <p:cNvSpPr txBox="1">
            <a:spLocks noChangeArrowheads="1"/>
          </p:cNvSpPr>
          <p:nvPr/>
        </p:nvSpPr>
        <p:spPr bwMode="auto">
          <a:xfrm>
            <a:off x="1734458" y="-229624"/>
            <a:ext cx="9067800" cy="92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fontAlgn="base">
              <a:lnSpc>
                <a:spcPct val="130000"/>
              </a:lnSpc>
              <a:spcBef>
                <a:spcPct val="0"/>
              </a:spcBef>
              <a:spcAft>
                <a:spcPct val="0"/>
              </a:spcAft>
              <a:defRPr/>
            </a:pPr>
            <a:r>
              <a:rPr lang="nl-NL" altLang="en-US" sz="4400" dirty="0">
                <a:solidFill>
                  <a:schemeClr val="tx2">
                    <a:lumMod val="75000"/>
                  </a:schemeClr>
                </a:solidFill>
                <a:latin typeface="Baskerville Old Face" charset="0"/>
                <a:ea typeface="Baskerville Old Face" charset="0"/>
                <a:cs typeface="Baskerville Old Face" charset="0"/>
              </a:rPr>
              <a:t>Research Framework</a:t>
            </a:r>
            <a:endParaRPr lang="en-GB" altLang="en-US" sz="4400" dirty="0">
              <a:solidFill>
                <a:schemeClr val="tx2">
                  <a:lumMod val="75000"/>
                </a:schemeClr>
              </a:solidFill>
              <a:latin typeface="Baskerville Old Face" charset="0"/>
              <a:ea typeface="Baskerville Old Face" charset="0"/>
              <a:cs typeface="Baskerville Old Face" charset="0"/>
            </a:endParaRPr>
          </a:p>
        </p:txBody>
      </p:sp>
      <p:sp>
        <p:nvSpPr>
          <p:cNvPr id="40" name="Rectangle 39"/>
          <p:cNvSpPr/>
          <p:nvPr/>
        </p:nvSpPr>
        <p:spPr>
          <a:xfrm>
            <a:off x="543464" y="889000"/>
            <a:ext cx="4387310" cy="48160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sp>
        <p:nvSpPr>
          <p:cNvPr id="41" name="Rounded Rectangle 40"/>
          <p:cNvSpPr/>
          <p:nvPr/>
        </p:nvSpPr>
        <p:spPr>
          <a:xfrm>
            <a:off x="621102" y="2255258"/>
            <a:ext cx="4219393" cy="1232480"/>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b="1" dirty="0">
                <a:ln w="0"/>
                <a:solidFill>
                  <a:srgbClr val="000000"/>
                </a:solidFill>
                <a:effectLst>
                  <a:outerShdw blurRad="38100" dist="19050" dir="2700000" algn="tl" rotWithShape="0">
                    <a:srgbClr val="000000">
                      <a:alpha val="40000"/>
                    </a:srgbClr>
                  </a:outerShdw>
                </a:effectLst>
                <a:latin typeface="Calibri" charset="0"/>
              </a:rPr>
              <a:t>Modeling</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Hydrologic (watershed/GW)</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Crop growth and yield</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Economic </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Social behavior - Agent Based Modeling</a:t>
            </a:r>
          </a:p>
        </p:txBody>
      </p:sp>
      <p:sp>
        <p:nvSpPr>
          <p:cNvPr id="42" name="TextBox 25"/>
          <p:cNvSpPr txBox="1">
            <a:spLocks noChangeArrowheads="1"/>
          </p:cNvSpPr>
          <p:nvPr/>
        </p:nvSpPr>
        <p:spPr bwMode="auto">
          <a:xfrm>
            <a:off x="1531212" y="483156"/>
            <a:ext cx="2411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1800" dirty="0">
                <a:solidFill>
                  <a:srgbClr val="000000"/>
                </a:solidFill>
                <a:latin typeface="Calibri" panose="020F0502020204030204" pitchFamily="34" charset="0"/>
                <a:cs typeface="Calibri" panose="020F0502020204030204" pitchFamily="34" charset="0"/>
              </a:rPr>
              <a:t>Forecasting (‘back end’)</a:t>
            </a:r>
          </a:p>
        </p:txBody>
      </p:sp>
      <p:sp>
        <p:nvSpPr>
          <p:cNvPr id="43" name="Rectangle 42"/>
          <p:cNvSpPr/>
          <p:nvPr/>
        </p:nvSpPr>
        <p:spPr>
          <a:xfrm>
            <a:off x="5283612" y="876300"/>
            <a:ext cx="1279525" cy="27876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sp>
        <p:nvSpPr>
          <p:cNvPr id="44" name="Rounded Rectangle 43"/>
          <p:cNvSpPr/>
          <p:nvPr/>
        </p:nvSpPr>
        <p:spPr>
          <a:xfrm>
            <a:off x="5428075" y="1120775"/>
            <a:ext cx="935037" cy="1016000"/>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600" dirty="0">
                <a:ln w="0"/>
                <a:solidFill>
                  <a:srgbClr val="000000"/>
                </a:solidFill>
                <a:effectLst>
                  <a:outerShdw blurRad="38100" dist="19050" dir="2700000" algn="tl" rotWithShape="0">
                    <a:srgbClr val="000000">
                      <a:alpha val="40000"/>
                    </a:srgbClr>
                  </a:outerShdw>
                </a:effectLst>
                <a:latin typeface="Calibri" charset="0"/>
              </a:rPr>
              <a:t>WebGIS</a:t>
            </a:r>
          </a:p>
          <a:p>
            <a:pPr algn="ctr" defTabSz="914400" fontAlgn="base">
              <a:spcBef>
                <a:spcPct val="0"/>
              </a:spcBef>
              <a:spcAft>
                <a:spcPct val="0"/>
              </a:spcAft>
              <a:defRPr/>
            </a:pPr>
            <a:r>
              <a:rPr lang="en-US" sz="1600" dirty="0">
                <a:ln w="0"/>
                <a:solidFill>
                  <a:srgbClr val="000000"/>
                </a:solidFill>
                <a:effectLst>
                  <a:outerShdw blurRad="38100" dist="19050" dir="2700000" algn="tl" rotWithShape="0">
                    <a:srgbClr val="000000">
                      <a:alpha val="40000"/>
                    </a:srgbClr>
                  </a:outerShdw>
                </a:effectLst>
                <a:latin typeface="Calibri" charset="0"/>
              </a:rPr>
              <a:t>SMS</a:t>
            </a:r>
          </a:p>
        </p:txBody>
      </p:sp>
      <p:sp>
        <p:nvSpPr>
          <p:cNvPr id="45" name="Rounded Rectangle 44"/>
          <p:cNvSpPr/>
          <p:nvPr/>
        </p:nvSpPr>
        <p:spPr>
          <a:xfrm>
            <a:off x="5421725" y="2308225"/>
            <a:ext cx="941387" cy="1257300"/>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600" dirty="0">
                <a:ln w="0"/>
                <a:solidFill>
                  <a:srgbClr val="000000"/>
                </a:solidFill>
                <a:effectLst>
                  <a:outerShdw blurRad="38100" dist="19050" dir="2700000" algn="tl" rotWithShape="0">
                    <a:srgbClr val="000000">
                      <a:alpha val="40000"/>
                    </a:srgbClr>
                  </a:outerShdw>
                </a:effectLst>
                <a:latin typeface="Calibri" charset="0"/>
              </a:rPr>
              <a:t>E-ping app</a:t>
            </a:r>
          </a:p>
        </p:txBody>
      </p:sp>
      <p:sp>
        <p:nvSpPr>
          <p:cNvPr id="46" name="TextBox 29"/>
          <p:cNvSpPr txBox="1">
            <a:spLocks noChangeArrowheads="1"/>
          </p:cNvSpPr>
          <p:nvPr/>
        </p:nvSpPr>
        <p:spPr bwMode="auto">
          <a:xfrm>
            <a:off x="5283612" y="482600"/>
            <a:ext cx="1096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1800">
                <a:solidFill>
                  <a:srgbClr val="000000"/>
                </a:solidFill>
                <a:latin typeface="Calibri" panose="020F0502020204030204" pitchFamily="34" charset="0"/>
                <a:cs typeface="Calibri" panose="020F0502020204030204" pitchFamily="34" charset="0"/>
              </a:rPr>
              <a:t>Front end</a:t>
            </a:r>
          </a:p>
        </p:txBody>
      </p:sp>
      <p:sp>
        <p:nvSpPr>
          <p:cNvPr id="47" name="TextBox 34"/>
          <p:cNvSpPr txBox="1">
            <a:spLocks noChangeArrowheads="1"/>
          </p:cNvSpPr>
          <p:nvPr/>
        </p:nvSpPr>
        <p:spPr bwMode="auto">
          <a:xfrm>
            <a:off x="8960142" y="508000"/>
            <a:ext cx="793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1800" dirty="0">
                <a:solidFill>
                  <a:srgbClr val="000000"/>
                </a:solidFill>
                <a:latin typeface="Calibri" panose="020F0502020204030204" pitchFamily="34" charset="0"/>
                <a:cs typeface="Calibri" panose="020F0502020204030204" pitchFamily="34" charset="0"/>
              </a:rPr>
              <a:t>USERS</a:t>
            </a:r>
          </a:p>
        </p:txBody>
      </p:sp>
      <p:cxnSp>
        <p:nvCxnSpPr>
          <p:cNvPr id="48" name="Straight Arrow Connector 47"/>
          <p:cNvCxnSpPr/>
          <p:nvPr/>
        </p:nvCxnSpPr>
        <p:spPr>
          <a:xfrm>
            <a:off x="4930772" y="2949575"/>
            <a:ext cx="35083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906961" y="1649413"/>
            <a:ext cx="350837" cy="0"/>
          </a:xfrm>
          <a:prstGeom prst="straightConnector1">
            <a:avLst/>
          </a:prstGeom>
          <a:ln w="508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013329" y="2006166"/>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561521" y="2006166"/>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015955" y="3487738"/>
            <a:ext cx="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561521" y="3481388"/>
            <a:ext cx="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618082" y="3796060"/>
            <a:ext cx="4246226" cy="1790700"/>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b="1" dirty="0">
                <a:ln w="0"/>
                <a:solidFill>
                  <a:srgbClr val="000000"/>
                </a:solidFill>
                <a:effectLst>
                  <a:outerShdw blurRad="38100" dist="19050" dir="2700000" algn="tl" rotWithShape="0">
                    <a:srgbClr val="000000">
                      <a:alpha val="40000"/>
                    </a:srgbClr>
                  </a:outerShdw>
                </a:effectLst>
                <a:latin typeface="Calibri" charset="0"/>
              </a:rPr>
              <a:t>Near-Real-Time Data</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Seasonal forecasts (monthly; 6-9 mon lead)</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Initial soil moisture from LDAS (monthly)</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Lake, GW, river levels and soil moisture (monthly); </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Local data from Citizen Science Initiative;</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Analogs (monthly)</a:t>
            </a:r>
          </a:p>
        </p:txBody>
      </p:sp>
      <p:sp>
        <p:nvSpPr>
          <p:cNvPr id="55" name="Rounded Rectangle 54"/>
          <p:cNvSpPr/>
          <p:nvPr/>
        </p:nvSpPr>
        <p:spPr>
          <a:xfrm>
            <a:off x="621102" y="968375"/>
            <a:ext cx="4219393" cy="1049128"/>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b="1" dirty="0">
                <a:ln w="0"/>
                <a:solidFill>
                  <a:srgbClr val="000000"/>
                </a:solidFill>
                <a:effectLst>
                  <a:outerShdw blurRad="38100" dist="19050" dir="2700000" algn="tl" rotWithShape="0">
                    <a:srgbClr val="000000">
                      <a:alpha val="40000"/>
                    </a:srgbClr>
                  </a:outerShdw>
                </a:effectLst>
                <a:latin typeface="Calibri" charset="0"/>
              </a:rPr>
              <a:t>Historical Data</a:t>
            </a:r>
          </a:p>
          <a:p>
            <a:pPr marL="285750"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In situ obs from ABA and NMA (AWS, GW, SF, HIS)</a:t>
            </a:r>
          </a:p>
          <a:p>
            <a:pPr marL="285750"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Reanalysis (35 yrs, 25 km/3-hourly)</a:t>
            </a:r>
          </a:p>
          <a:p>
            <a:pPr marL="285750"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Satellite data (P, ET, SM)</a:t>
            </a:r>
          </a:p>
        </p:txBody>
      </p:sp>
      <p:sp>
        <p:nvSpPr>
          <p:cNvPr id="56" name="Rectangle 55"/>
          <p:cNvSpPr/>
          <p:nvPr/>
        </p:nvSpPr>
        <p:spPr>
          <a:xfrm>
            <a:off x="6937310" y="873126"/>
            <a:ext cx="4734230" cy="48319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cxnSp>
        <p:nvCxnSpPr>
          <p:cNvPr id="57" name="Straight Arrow Connector 56"/>
          <p:cNvCxnSpPr/>
          <p:nvPr/>
        </p:nvCxnSpPr>
        <p:spPr>
          <a:xfrm>
            <a:off x="8373381" y="3685207"/>
            <a:ext cx="0" cy="3254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0349885" y="3660705"/>
            <a:ext cx="0" cy="341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7048722" y="925513"/>
            <a:ext cx="4484795" cy="2738437"/>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b="1" dirty="0">
                <a:ln w="0"/>
                <a:solidFill>
                  <a:srgbClr val="000000"/>
                </a:solidFill>
                <a:effectLst>
                  <a:outerShdw blurRad="38100" dist="19050" dir="2700000" algn="tl" rotWithShape="0">
                    <a:srgbClr val="000000">
                      <a:alpha val="40000"/>
                    </a:srgbClr>
                  </a:outerShdw>
                </a:effectLst>
                <a:latin typeface="Calibri" charset="0"/>
              </a:rPr>
              <a:t>Case Studies</a:t>
            </a:r>
          </a:p>
          <a:p>
            <a:pPr marL="285750"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Irrigated Ag communities</a:t>
            </a:r>
          </a:p>
          <a:p>
            <a:pPr marL="742950" lvl="1"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Projected reservoir releases</a:t>
            </a:r>
          </a:p>
          <a:p>
            <a:pPr marL="742950" lvl="1"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Crop yields during dry season</a:t>
            </a:r>
          </a:p>
          <a:p>
            <a:pPr marL="285750"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Rain-fed Ag communities</a:t>
            </a:r>
          </a:p>
          <a:p>
            <a:pPr marL="742950" lvl="1"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Projected SM/P conditions</a:t>
            </a:r>
          </a:p>
          <a:p>
            <a:pPr marL="742950" lvl="1"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Crop yields during wet season</a:t>
            </a:r>
          </a:p>
          <a:p>
            <a:pPr marL="285750"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Water Management Authorities</a:t>
            </a:r>
          </a:p>
          <a:p>
            <a:pPr marL="742950" lvl="1"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Projected lake levels during wet season</a:t>
            </a:r>
          </a:p>
          <a:p>
            <a:pPr marL="742950" lvl="1"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Optimal reservoir management scenarios</a:t>
            </a:r>
          </a:p>
          <a:p>
            <a:pPr marL="742950" lvl="1" indent="-285750" defTabSz="914400" fontAlgn="base">
              <a:spcBef>
                <a:spcPct val="0"/>
              </a:spcBef>
              <a:spcAft>
                <a:spcPct val="0"/>
              </a:spcAft>
              <a:buFont typeface="Arial" panose="020B0604020202020204" pitchFamily="34"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Economic projections</a:t>
            </a:r>
          </a:p>
        </p:txBody>
      </p:sp>
      <p:sp>
        <p:nvSpPr>
          <p:cNvPr id="60" name="Rounded Rectangle 59"/>
          <p:cNvSpPr/>
          <p:nvPr/>
        </p:nvSpPr>
        <p:spPr>
          <a:xfrm>
            <a:off x="7048722" y="4006369"/>
            <a:ext cx="4484795" cy="1558333"/>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b="1" dirty="0">
                <a:ln w="0"/>
                <a:solidFill>
                  <a:srgbClr val="000000"/>
                </a:solidFill>
                <a:effectLst>
                  <a:outerShdw blurRad="38100" dist="19050" dir="2700000" algn="tl" rotWithShape="0">
                    <a:srgbClr val="000000">
                      <a:alpha val="40000"/>
                    </a:srgbClr>
                  </a:outerShdw>
                </a:effectLst>
                <a:latin typeface="Calibri" charset="0"/>
              </a:rPr>
              <a:t>Social investigations</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4 agricultural communities and 2 water management authorities</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Surveys</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Ethnographic investigations</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Simulations of farmers’ behavior and economic impacts</a:t>
            </a:r>
          </a:p>
        </p:txBody>
      </p:sp>
      <p:cxnSp>
        <p:nvCxnSpPr>
          <p:cNvPr id="61" name="Straight Arrow Connector 60"/>
          <p:cNvCxnSpPr/>
          <p:nvPr/>
        </p:nvCxnSpPr>
        <p:spPr>
          <a:xfrm>
            <a:off x="6586950" y="2954338"/>
            <a:ext cx="350837"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563136" y="1654175"/>
            <a:ext cx="350838" cy="0"/>
          </a:xfrm>
          <a:prstGeom prst="straightConnector1">
            <a:avLst/>
          </a:prstGeom>
          <a:ln w="508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4920834" y="4419600"/>
            <a:ext cx="19732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1952626" y="5852989"/>
            <a:ext cx="8042275" cy="850900"/>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b="1" dirty="0">
                <a:ln w="0"/>
                <a:solidFill>
                  <a:srgbClr val="000000"/>
                </a:solidFill>
                <a:effectLst>
                  <a:outerShdw blurRad="38100" dist="19050" dir="2700000" algn="tl" rotWithShape="0">
                    <a:srgbClr val="000000">
                      <a:alpha val="40000"/>
                    </a:srgbClr>
                  </a:outerShdw>
                </a:effectLst>
                <a:latin typeface="Calibri" charset="0"/>
              </a:rPr>
              <a:t>Dissemination</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PhDs, Publications (interdisciplinary/individual components), Conference presentations</a:t>
            </a:r>
          </a:p>
          <a:p>
            <a:pPr marL="285750" indent="-285750" defTabSz="914400" fontAlgn="base">
              <a:spcBef>
                <a:spcPct val="0"/>
              </a:spcBef>
              <a:spcAft>
                <a:spcPct val="0"/>
              </a:spcAft>
              <a:buFont typeface="Arial" charset="0"/>
              <a:buChar char="•"/>
              <a:defRPr/>
            </a:pPr>
            <a:r>
              <a:rPr lang="en-US" sz="1400" dirty="0">
                <a:ln w="0"/>
                <a:solidFill>
                  <a:srgbClr val="000000"/>
                </a:solidFill>
                <a:effectLst>
                  <a:outerShdw blurRad="38100" dist="19050" dir="2700000" algn="tl" rotWithShape="0">
                    <a:srgbClr val="000000">
                      <a:alpha val="40000"/>
                    </a:srgbClr>
                  </a:outerShdw>
                </a:effectLst>
                <a:latin typeface="Calibri" charset="0"/>
              </a:rPr>
              <a:t>Policy outreach activities (IFPRI)</a:t>
            </a:r>
          </a:p>
        </p:txBody>
      </p:sp>
      <p:cxnSp>
        <p:nvCxnSpPr>
          <p:cNvPr id="65" name="Straight Arrow Connector 64"/>
          <p:cNvCxnSpPr/>
          <p:nvPr/>
        </p:nvCxnSpPr>
        <p:spPr>
          <a:xfrm>
            <a:off x="2727501" y="5604596"/>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357017" y="5585484"/>
            <a:ext cx="0" cy="2682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935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 y="6223142"/>
            <a:ext cx="12192000" cy="668976"/>
          </a:xfrm>
          <a:prstGeom prst="rect">
            <a:avLst/>
          </a:prstGeom>
        </p:spPr>
      </p:pic>
      <p:pic>
        <p:nvPicPr>
          <p:cNvPr id="5" name="Picture 4"/>
          <p:cNvPicPr>
            <a:picLocks noChangeAspect="1"/>
          </p:cNvPicPr>
          <p:nvPr/>
        </p:nvPicPr>
        <p:blipFill>
          <a:blip r:embed="rId2"/>
          <a:stretch>
            <a:fillRect/>
          </a:stretch>
        </p:blipFill>
        <p:spPr>
          <a:xfrm>
            <a:off x="1" y="-53927"/>
            <a:ext cx="12192000" cy="668976"/>
          </a:xfrm>
          <a:prstGeom prst="rect">
            <a:avLst/>
          </a:prstGeom>
        </p:spPr>
      </p:pic>
      <p:sp>
        <p:nvSpPr>
          <p:cNvPr id="6" name="Rectangle 5"/>
          <p:cNvSpPr/>
          <p:nvPr/>
        </p:nvSpPr>
        <p:spPr>
          <a:xfrm>
            <a:off x="1413676" y="6422585"/>
            <a:ext cx="11235524" cy="369332"/>
          </a:xfrm>
          <a:prstGeom prst="rect">
            <a:avLst/>
          </a:prstGeom>
        </p:spPr>
        <p:txBody>
          <a:bodyPr wrap="square">
            <a:spAutoFit/>
          </a:bodyPr>
          <a:lstStyle/>
          <a:p>
            <a:r>
              <a:rPr lang="en-US" dirty="0">
                <a:solidFill>
                  <a:schemeClr val="accent1">
                    <a:lumMod val="20000"/>
                    <a:lumOff val="80000"/>
                  </a:schemeClr>
                </a:solidFill>
                <a:latin typeface="Arial" panose="020B0604020202020204" pitchFamily="34" charset="0"/>
                <a:cs typeface="Arial" panose="020B0604020202020204" pitchFamily="34" charset="0"/>
              </a:rPr>
              <a:t>PIRE Water and Food Security Project					</a:t>
            </a:r>
            <a:r>
              <a:rPr lang="en-US" dirty="0" smtClean="0">
                <a:solidFill>
                  <a:schemeClr val="accent1">
                    <a:lumMod val="20000"/>
                    <a:lumOff val="80000"/>
                  </a:schemeClr>
                </a:solidFill>
                <a:latin typeface="Arial" panose="020B0604020202020204" pitchFamily="34" charset="0"/>
                <a:cs typeface="Arial" panose="020B0604020202020204" pitchFamily="34" charset="0"/>
              </a:rPr>
              <a:t>                </a:t>
            </a:r>
            <a:r>
              <a:rPr lang="en-US" dirty="0">
                <a:solidFill>
                  <a:schemeClr val="accent1">
                    <a:lumMod val="20000"/>
                    <a:lumOff val="80000"/>
                  </a:schemeClr>
                </a:solidFill>
                <a:latin typeface="Arial" panose="020B0604020202020204" pitchFamily="34" charset="0"/>
                <a:cs typeface="Arial" panose="020B0604020202020204" pitchFamily="34" charset="0"/>
              </a:rPr>
              <a:t>	NSF Site Visit: April 2-3, 2018</a:t>
            </a:r>
          </a:p>
        </p:txBody>
      </p:sp>
      <p:pic>
        <p:nvPicPr>
          <p:cNvPr id="7" name="Picture 6" descr="nsflogo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18" y="6223142"/>
            <a:ext cx="634858" cy="6348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53927"/>
            <a:ext cx="12192000" cy="6946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40258" y="6417789"/>
            <a:ext cx="11299342" cy="338554"/>
          </a:xfrm>
          <a:prstGeom prst="rect">
            <a:avLst/>
          </a:prstGeom>
        </p:spPr>
        <p:txBody>
          <a:bodyPr wrap="square">
            <a:spAutoFit/>
          </a:bodyPr>
          <a:lstStyle/>
          <a:p>
            <a:r>
              <a:rPr lang="en-US" sz="1600" dirty="0" smtClean="0">
                <a:solidFill>
                  <a:schemeClr val="accent1">
                    <a:lumMod val="20000"/>
                    <a:lumOff val="80000"/>
                  </a:schemeClr>
                </a:solidFill>
                <a:latin typeface="Arial" panose="020B0604020202020204" pitchFamily="34" charset="0"/>
                <a:cs typeface="Arial" panose="020B0604020202020204" pitchFamily="34" charset="0"/>
              </a:rPr>
              <a:t>PIRE Water and Food Security Project						NSF Site Visit: April 2-3, 2018</a:t>
            </a:r>
            <a:endParaRPr lang="en-US" sz="1600" dirty="0">
              <a:solidFill>
                <a:schemeClr val="accent1">
                  <a:lumMod val="20000"/>
                  <a:lumOff val="80000"/>
                </a:schemeClr>
              </a:solidFill>
              <a:latin typeface="Arial" panose="020B0604020202020204" pitchFamily="34" charset="0"/>
              <a:cs typeface="Arial" panose="020B0604020202020204" pitchFamily="34" charset="0"/>
            </a:endParaRPr>
          </a:p>
        </p:txBody>
      </p:sp>
      <p:cxnSp>
        <p:nvCxnSpPr>
          <p:cNvPr id="10" name="Straight Connector 9"/>
          <p:cNvCxnSpPr/>
          <p:nvPr/>
        </p:nvCxnSpPr>
        <p:spPr>
          <a:xfrm flipV="1">
            <a:off x="1447266" y="3134953"/>
            <a:ext cx="0" cy="170857"/>
          </a:xfrm>
          <a:prstGeom prst="line">
            <a:avLst/>
          </a:prstGeom>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216816" y="1391920"/>
            <a:ext cx="11436704" cy="57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p:cNvGraphicFramePr/>
          <p:nvPr>
            <p:extLst/>
          </p:nvPr>
        </p:nvGraphicFramePr>
        <p:xfrm>
          <a:off x="216817" y="-828136"/>
          <a:ext cx="11706960" cy="6951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166030" y="751803"/>
            <a:ext cx="2489529" cy="1077218"/>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solidFill>
                  <a:schemeClr val="tx1"/>
                </a:solidFill>
              </a:rPr>
              <a:t>Social Science</a:t>
            </a:r>
          </a:p>
          <a:p>
            <a:pPr lvl="0"/>
            <a:r>
              <a:rPr lang="en-US" sz="1600" dirty="0">
                <a:solidFill>
                  <a:schemeClr val="tx1"/>
                </a:solidFill>
                <a:cs typeface="Arial" panose="020B0604020202020204" pitchFamily="34" charset="0"/>
              </a:rPr>
              <a:t>1) Site selection </a:t>
            </a:r>
          </a:p>
          <a:p>
            <a:pPr lvl="0"/>
            <a:r>
              <a:rPr lang="en-US" sz="1600" dirty="0">
                <a:solidFill>
                  <a:schemeClr val="tx1"/>
                </a:solidFill>
                <a:cs typeface="Arial" panose="020B0604020202020204" pitchFamily="34" charset="0"/>
              </a:rPr>
              <a:t>2) Methodology of social investigations</a:t>
            </a:r>
          </a:p>
        </p:txBody>
      </p:sp>
      <p:sp>
        <p:nvSpPr>
          <p:cNvPr id="14" name="TextBox 13"/>
          <p:cNvSpPr txBox="1"/>
          <p:nvPr/>
        </p:nvSpPr>
        <p:spPr>
          <a:xfrm>
            <a:off x="9192651" y="3439616"/>
            <a:ext cx="260562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b="1" dirty="0"/>
              <a:t>Economic/Social Modeling</a:t>
            </a:r>
          </a:p>
          <a:p>
            <a:pPr lvl="0"/>
            <a:r>
              <a:rPr lang="en-US" sz="1600" dirty="0">
                <a:cs typeface="Arial" panose="020B0604020202020204" pitchFamily="34" charset="0"/>
              </a:rPr>
              <a:t>Preliminary results from economic model</a:t>
            </a:r>
            <a:endParaRPr lang="en-US" dirty="0"/>
          </a:p>
        </p:txBody>
      </p:sp>
      <p:sp>
        <p:nvSpPr>
          <p:cNvPr id="15" name="TextBox 14"/>
          <p:cNvSpPr txBox="1"/>
          <p:nvPr/>
        </p:nvSpPr>
        <p:spPr>
          <a:xfrm>
            <a:off x="140614" y="4510463"/>
            <a:ext cx="2514944" cy="1077218"/>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US" sz="1600" b="1" dirty="0">
                <a:solidFill>
                  <a:schemeClr val="tx1"/>
                </a:solidFill>
                <a:cs typeface="Arial" panose="020B0604020202020204" pitchFamily="34" charset="0"/>
              </a:rPr>
              <a:t>Engineering</a:t>
            </a:r>
          </a:p>
          <a:p>
            <a:r>
              <a:rPr lang="en-US" sz="1600" dirty="0">
                <a:solidFill>
                  <a:schemeClr val="tx1"/>
                </a:solidFill>
                <a:cs typeface="Arial" panose="020B0604020202020204" pitchFamily="34" charset="0"/>
              </a:rPr>
              <a:t>1) Downscaled forecasts</a:t>
            </a:r>
          </a:p>
          <a:p>
            <a:r>
              <a:rPr lang="en-US" sz="1600" dirty="0">
                <a:solidFill>
                  <a:schemeClr val="tx1"/>
                </a:solidFill>
                <a:cs typeface="Arial" panose="020B0604020202020204" pitchFamily="34" charset="0"/>
              </a:rPr>
              <a:t>2) Watershed/GW model</a:t>
            </a:r>
            <a:endParaRPr lang="el-GR" sz="1600" dirty="0">
              <a:solidFill>
                <a:schemeClr val="tx1"/>
              </a:solidFill>
              <a:cs typeface="Arial" panose="020B0604020202020204" pitchFamily="34" charset="0"/>
            </a:endParaRPr>
          </a:p>
          <a:p>
            <a:r>
              <a:rPr lang="en-US" sz="1600" dirty="0">
                <a:solidFill>
                  <a:schemeClr val="tx1"/>
                </a:solidFill>
                <a:cs typeface="Arial" panose="020B0604020202020204" pitchFamily="34" charset="0"/>
              </a:rPr>
              <a:t>3) Crop yield model </a:t>
            </a:r>
          </a:p>
        </p:txBody>
      </p:sp>
      <p:sp>
        <p:nvSpPr>
          <p:cNvPr id="16" name="TextBox 15"/>
          <p:cNvSpPr txBox="1"/>
          <p:nvPr/>
        </p:nvSpPr>
        <p:spPr>
          <a:xfrm>
            <a:off x="3255459" y="3462441"/>
            <a:ext cx="256670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en-US" sz="1600" b="1" dirty="0">
                <a:solidFill>
                  <a:schemeClr val="tx1"/>
                </a:solidFill>
                <a:cs typeface="Arial" panose="020B0604020202020204" pitchFamily="34" charset="0"/>
              </a:rPr>
              <a:t>Dissemination</a:t>
            </a:r>
            <a:endParaRPr lang="en-US" sz="1600" dirty="0">
              <a:solidFill>
                <a:schemeClr val="tx1"/>
              </a:solidFill>
              <a:cs typeface="Arial" panose="020B0604020202020204" pitchFamily="34" charset="0"/>
            </a:endParaRPr>
          </a:p>
          <a:p>
            <a:pPr lvl="0" algn="ctr"/>
            <a:r>
              <a:rPr lang="en-US" sz="1600" dirty="0" err="1">
                <a:solidFill>
                  <a:schemeClr val="tx1"/>
                </a:solidFill>
                <a:cs typeface="Arial" panose="020B0604020202020204" pitchFamily="34" charset="0"/>
              </a:rPr>
              <a:t>ePING</a:t>
            </a:r>
            <a:r>
              <a:rPr lang="en-US" sz="1600" dirty="0">
                <a:solidFill>
                  <a:schemeClr val="tx1"/>
                </a:solidFill>
                <a:cs typeface="Arial" panose="020B0604020202020204" pitchFamily="34" charset="0"/>
              </a:rPr>
              <a:t> app</a:t>
            </a:r>
          </a:p>
        </p:txBody>
      </p:sp>
      <p:sp>
        <p:nvSpPr>
          <p:cNvPr id="17" name="TextBox 16"/>
          <p:cNvSpPr txBox="1"/>
          <p:nvPr/>
        </p:nvSpPr>
        <p:spPr>
          <a:xfrm>
            <a:off x="166030" y="5689846"/>
            <a:ext cx="5559361" cy="584775"/>
          </a:xfrm>
          <a:prstGeom prst="rect">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US" sz="1600" dirty="0">
                <a:solidFill>
                  <a:schemeClr val="tx1"/>
                </a:solidFill>
                <a:cs typeface="Arial" panose="020B0604020202020204" pitchFamily="34" charset="0"/>
              </a:rPr>
              <a:t>	Web-based “PIRE Graduate Student Brownbag Series” (Launched November 2017, twice a year throughout the project) </a:t>
            </a:r>
          </a:p>
        </p:txBody>
      </p:sp>
      <p:cxnSp>
        <p:nvCxnSpPr>
          <p:cNvPr id="20" name="Straight Connector 19"/>
          <p:cNvCxnSpPr/>
          <p:nvPr/>
        </p:nvCxnSpPr>
        <p:spPr>
          <a:xfrm flipV="1">
            <a:off x="1432659" y="1856063"/>
            <a:ext cx="0" cy="17085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flipV="1">
            <a:off x="7731212" y="3296220"/>
            <a:ext cx="0" cy="17085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flipV="1">
            <a:off x="10478358" y="3298602"/>
            <a:ext cx="0" cy="170857"/>
          </a:xfrm>
          <a:prstGeom prst="line">
            <a:avLst/>
          </a:prstGeom>
          <a:ln/>
        </p:spPr>
        <p:style>
          <a:lnRef idx="3">
            <a:schemeClr val="accent5"/>
          </a:lnRef>
          <a:fillRef idx="0">
            <a:schemeClr val="accent5"/>
          </a:fillRef>
          <a:effectRef idx="2">
            <a:schemeClr val="accent5"/>
          </a:effectRef>
          <a:fontRef idx="minor">
            <a:schemeClr val="tx1"/>
          </a:fontRef>
        </p:style>
      </p:cxnSp>
      <p:sp>
        <p:nvSpPr>
          <p:cNvPr id="23" name="Right Arrow 22"/>
          <p:cNvSpPr/>
          <p:nvPr/>
        </p:nvSpPr>
        <p:spPr>
          <a:xfrm>
            <a:off x="163748" y="5663931"/>
            <a:ext cx="370936" cy="338554"/>
          </a:xfrm>
          <a:prstGeom prst="rightArrow">
            <a:avLst/>
          </a:prstGeom>
          <a:solidFill>
            <a:schemeClr val="bg2">
              <a:lumMod val="9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bg2">
                  <a:lumMod val="50000"/>
                </a:schemeClr>
              </a:solidFill>
            </a:endParaRPr>
          </a:p>
        </p:txBody>
      </p:sp>
      <p:sp>
        <p:nvSpPr>
          <p:cNvPr id="25" name="TextBox 24"/>
          <p:cNvSpPr txBox="1"/>
          <p:nvPr/>
        </p:nvSpPr>
        <p:spPr>
          <a:xfrm>
            <a:off x="6297283" y="3467077"/>
            <a:ext cx="2568901"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1600" b="1" dirty="0">
                <a:cs typeface="Arial" panose="020B0604020202020204" pitchFamily="34" charset="0"/>
              </a:rPr>
              <a:t>Annual Meeting</a:t>
            </a:r>
          </a:p>
          <a:p>
            <a:pPr lvl="0" algn="ctr"/>
            <a:r>
              <a:rPr lang="en-US" sz="1600" dirty="0">
                <a:cs typeface="Arial" panose="020B0604020202020204" pitchFamily="34" charset="0"/>
              </a:rPr>
              <a:t>17-18 May (DC)</a:t>
            </a:r>
          </a:p>
        </p:txBody>
      </p:sp>
      <p:sp>
        <p:nvSpPr>
          <p:cNvPr id="26" name="TextBox 25"/>
          <p:cNvSpPr txBox="1"/>
          <p:nvPr/>
        </p:nvSpPr>
        <p:spPr>
          <a:xfrm>
            <a:off x="9136101" y="4426563"/>
            <a:ext cx="2605626"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b="1" dirty="0"/>
              <a:t>Social Science</a:t>
            </a:r>
          </a:p>
          <a:p>
            <a:pPr lvl="0"/>
            <a:r>
              <a:rPr lang="en-US" sz="1600" dirty="0">
                <a:cs typeface="Arial" panose="020B0604020202020204" pitchFamily="34" charset="0"/>
              </a:rPr>
              <a:t>1) Conducting surveys</a:t>
            </a:r>
          </a:p>
          <a:p>
            <a:pPr lvl="0"/>
            <a:r>
              <a:rPr lang="en-US" sz="1600" dirty="0">
                <a:cs typeface="Arial" panose="020B0604020202020204" pitchFamily="34" charset="0"/>
              </a:rPr>
              <a:t>2) Collecting ABM </a:t>
            </a:r>
            <a:r>
              <a:rPr lang="en-US" sz="1600" dirty="0" smtClean="0">
                <a:cs typeface="Arial" panose="020B0604020202020204" pitchFamily="34" charset="0"/>
              </a:rPr>
              <a:t>social   	</a:t>
            </a:r>
          </a:p>
          <a:p>
            <a:pPr lvl="0"/>
            <a:r>
              <a:rPr lang="en-US" sz="1600" dirty="0" smtClean="0">
                <a:cs typeface="Arial" panose="020B0604020202020204" pitchFamily="34" charset="0"/>
              </a:rPr>
              <a:t>     data</a:t>
            </a:r>
            <a:endParaRPr lang="el-GR" sz="1600" dirty="0">
              <a:cs typeface="Arial" panose="020B0604020202020204" pitchFamily="34" charset="0"/>
            </a:endParaRPr>
          </a:p>
        </p:txBody>
      </p:sp>
      <p:cxnSp>
        <p:nvCxnSpPr>
          <p:cNvPr id="27" name="Straight Connector 26"/>
          <p:cNvCxnSpPr/>
          <p:nvPr/>
        </p:nvCxnSpPr>
        <p:spPr>
          <a:xfrm flipV="1">
            <a:off x="4513187" y="3284790"/>
            <a:ext cx="0" cy="17085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8" name="Straight Connector 27"/>
          <p:cNvCxnSpPr/>
          <p:nvPr/>
        </p:nvCxnSpPr>
        <p:spPr>
          <a:xfrm flipV="1">
            <a:off x="7731212" y="4051852"/>
            <a:ext cx="0" cy="170857"/>
          </a:xfrm>
          <a:prstGeom prst="line">
            <a:avLst/>
          </a:prstGeom>
          <a:ln/>
        </p:spPr>
        <p:style>
          <a:lnRef idx="3">
            <a:schemeClr val="accent4"/>
          </a:lnRef>
          <a:fillRef idx="0">
            <a:schemeClr val="accent4"/>
          </a:fillRef>
          <a:effectRef idx="2">
            <a:schemeClr val="accent4"/>
          </a:effectRef>
          <a:fontRef idx="minor">
            <a:schemeClr val="tx1"/>
          </a:fontRef>
        </p:style>
      </p:cxnSp>
      <p:sp>
        <p:nvSpPr>
          <p:cNvPr id="29" name="TextBox 28"/>
          <p:cNvSpPr txBox="1"/>
          <p:nvPr/>
        </p:nvSpPr>
        <p:spPr>
          <a:xfrm>
            <a:off x="6297283" y="4222709"/>
            <a:ext cx="261004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1600" b="1" dirty="0">
                <a:cs typeface="Arial" panose="020B0604020202020204" pitchFamily="34" charset="0"/>
              </a:rPr>
              <a:t>Trip to Ethiopia (May – Aug)</a:t>
            </a:r>
          </a:p>
          <a:p>
            <a:pPr marL="342900" lvl="0" indent="-342900">
              <a:buAutoNum type="arabicParenR"/>
            </a:pPr>
            <a:r>
              <a:rPr lang="en-US" sz="1600" dirty="0">
                <a:cs typeface="Arial" panose="020B0604020202020204" pitchFamily="34" charset="0"/>
              </a:rPr>
              <a:t>Stakeholder workshop</a:t>
            </a:r>
          </a:p>
          <a:p>
            <a:pPr marL="342900" lvl="0" indent="-342900">
              <a:buAutoNum type="arabicParenR"/>
            </a:pPr>
            <a:r>
              <a:rPr lang="en-US" sz="1600" dirty="0">
                <a:cs typeface="Arial" panose="020B0604020202020204" pitchFamily="34" charset="0"/>
              </a:rPr>
              <a:t>Language training</a:t>
            </a:r>
          </a:p>
          <a:p>
            <a:pPr marL="342900" lvl="0" indent="-342900">
              <a:buAutoNum type="arabicParenR"/>
            </a:pPr>
            <a:r>
              <a:rPr lang="en-US" sz="1600" dirty="0">
                <a:cs typeface="Arial" panose="020B0604020202020204" pitchFamily="34" charset="0"/>
              </a:rPr>
              <a:t>Research studies</a:t>
            </a:r>
          </a:p>
        </p:txBody>
      </p:sp>
      <p:sp>
        <p:nvSpPr>
          <p:cNvPr id="30" name="TextBox 29"/>
          <p:cNvSpPr txBox="1"/>
          <p:nvPr/>
        </p:nvSpPr>
        <p:spPr>
          <a:xfrm>
            <a:off x="166030" y="6360304"/>
            <a:ext cx="11575697" cy="347990"/>
          </a:xfrm>
          <a:prstGeom prst="rect">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en-US" sz="1600" dirty="0"/>
              <a:t>Language acquisition for ethnographers (Fall 2016 – Fall 2018)</a:t>
            </a:r>
            <a:endParaRPr lang="en-US" sz="1600" dirty="0">
              <a:solidFill>
                <a:schemeClr val="tx1"/>
              </a:solidFill>
              <a:cs typeface="Arial" panose="020B0604020202020204" pitchFamily="34" charset="0"/>
            </a:endParaRPr>
          </a:p>
        </p:txBody>
      </p:sp>
      <p:sp>
        <p:nvSpPr>
          <p:cNvPr id="32" name="TextBox 31"/>
          <p:cNvSpPr txBox="1"/>
          <p:nvPr/>
        </p:nvSpPr>
        <p:spPr>
          <a:xfrm>
            <a:off x="148983" y="3325902"/>
            <a:ext cx="2514944" cy="1077218"/>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US" sz="1600" b="1" dirty="0">
                <a:solidFill>
                  <a:schemeClr val="tx1"/>
                </a:solidFill>
                <a:cs typeface="Arial" panose="020B0604020202020204" pitchFamily="34" charset="0"/>
              </a:rPr>
              <a:t>Data Collection</a:t>
            </a:r>
          </a:p>
          <a:p>
            <a:pPr lvl="0"/>
            <a:r>
              <a:rPr lang="en-US" sz="1600" dirty="0">
                <a:solidFill>
                  <a:schemeClr val="tx1"/>
                </a:solidFill>
                <a:cs typeface="Arial" panose="020B0604020202020204" pitchFamily="34" charset="0"/>
              </a:rPr>
              <a:t>1) Global data sets</a:t>
            </a:r>
            <a:endParaRPr lang="el-GR" sz="1600" dirty="0">
              <a:solidFill>
                <a:schemeClr val="tx1"/>
              </a:solidFill>
              <a:cs typeface="Arial" panose="020B0604020202020204" pitchFamily="34" charset="0"/>
            </a:endParaRPr>
          </a:p>
          <a:p>
            <a:pPr lvl="0"/>
            <a:r>
              <a:rPr lang="en-US" sz="1600" dirty="0">
                <a:solidFill>
                  <a:schemeClr val="tx1"/>
                </a:solidFill>
                <a:cs typeface="Arial" panose="020B0604020202020204" pitchFamily="34" charset="0"/>
              </a:rPr>
              <a:t>2) Local agricultural data </a:t>
            </a:r>
          </a:p>
          <a:p>
            <a:pPr lvl="0"/>
            <a:r>
              <a:rPr lang="en-US" sz="1600" dirty="0">
                <a:solidFill>
                  <a:schemeClr val="tx1"/>
                </a:solidFill>
                <a:cs typeface="Arial" panose="020B0604020202020204" pitchFamily="34" charset="0"/>
              </a:rPr>
              <a:t>3) In-situ hydro/</a:t>
            </a:r>
            <a:r>
              <a:rPr lang="en-US" sz="1600" dirty="0" err="1">
                <a:solidFill>
                  <a:schemeClr val="tx1"/>
                </a:solidFill>
                <a:cs typeface="Arial" panose="020B0604020202020204" pitchFamily="34" charset="0"/>
              </a:rPr>
              <a:t>meteo</a:t>
            </a:r>
            <a:r>
              <a:rPr lang="en-US" sz="1600" dirty="0">
                <a:solidFill>
                  <a:schemeClr val="tx1"/>
                </a:solidFill>
                <a:cs typeface="Arial" panose="020B0604020202020204" pitchFamily="34" charset="0"/>
              </a:rPr>
              <a:t> data</a:t>
            </a:r>
          </a:p>
        </p:txBody>
      </p:sp>
      <p:sp>
        <p:nvSpPr>
          <p:cNvPr id="33" name="TextBox 32"/>
          <p:cNvSpPr txBox="1"/>
          <p:nvPr/>
        </p:nvSpPr>
        <p:spPr>
          <a:xfrm>
            <a:off x="3255458" y="4757071"/>
            <a:ext cx="256670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a:solidFill>
                  <a:schemeClr val="tx1"/>
                </a:solidFill>
                <a:cs typeface="Arial" panose="020B0604020202020204" pitchFamily="34" charset="0"/>
              </a:rPr>
              <a:t>Agent based model planning</a:t>
            </a:r>
            <a:endParaRPr lang="en-US" sz="1600" b="1" dirty="0">
              <a:cs typeface="Arial" panose="020B0604020202020204" pitchFamily="34" charset="0"/>
            </a:endParaRPr>
          </a:p>
        </p:txBody>
      </p:sp>
      <p:sp>
        <p:nvSpPr>
          <p:cNvPr id="34" name="TextBox 33"/>
          <p:cNvSpPr txBox="1"/>
          <p:nvPr/>
        </p:nvSpPr>
        <p:spPr>
          <a:xfrm>
            <a:off x="3255459" y="4230351"/>
            <a:ext cx="2566701"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en-US" sz="1600" b="1" dirty="0">
                <a:solidFill>
                  <a:schemeClr val="tx1"/>
                </a:solidFill>
                <a:cs typeface="Arial" panose="020B0604020202020204" pitchFamily="34" charset="0"/>
              </a:rPr>
              <a:t>First test of the models</a:t>
            </a:r>
            <a:endParaRPr lang="en-US" sz="1600" dirty="0">
              <a:solidFill>
                <a:schemeClr val="tx1"/>
              </a:solidFill>
              <a:cs typeface="Arial" panose="020B0604020202020204" pitchFamily="34" charset="0"/>
            </a:endParaRPr>
          </a:p>
        </p:txBody>
      </p:sp>
      <p:cxnSp>
        <p:nvCxnSpPr>
          <p:cNvPr id="35" name="Straight Connector 34"/>
          <p:cNvCxnSpPr/>
          <p:nvPr/>
        </p:nvCxnSpPr>
        <p:spPr>
          <a:xfrm flipV="1">
            <a:off x="4513187" y="4059494"/>
            <a:ext cx="0" cy="17085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6" name="Straight Connector 35"/>
          <p:cNvCxnSpPr/>
          <p:nvPr/>
        </p:nvCxnSpPr>
        <p:spPr>
          <a:xfrm flipV="1">
            <a:off x="4513187" y="4586214"/>
            <a:ext cx="0" cy="17085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8" name="Straight Connector 37"/>
          <p:cNvCxnSpPr/>
          <p:nvPr/>
        </p:nvCxnSpPr>
        <p:spPr>
          <a:xfrm flipV="1">
            <a:off x="10478358" y="4286152"/>
            <a:ext cx="0" cy="170857"/>
          </a:xfrm>
          <a:prstGeom prst="line">
            <a:avLst/>
          </a:prstGeom>
          <a:ln/>
        </p:spPr>
        <p:style>
          <a:lnRef idx="3">
            <a:schemeClr val="accent5"/>
          </a:lnRef>
          <a:fillRef idx="0">
            <a:schemeClr val="accent5"/>
          </a:fillRef>
          <a:effectRef idx="2">
            <a:schemeClr val="accent5"/>
          </a:effectRef>
          <a:fontRef idx="minor">
            <a:schemeClr val="tx1"/>
          </a:fontRef>
        </p:style>
      </p:cxnSp>
      <p:sp>
        <p:nvSpPr>
          <p:cNvPr id="39" name="Title 1"/>
          <p:cNvSpPr txBox="1">
            <a:spLocks/>
          </p:cNvSpPr>
          <p:nvPr/>
        </p:nvSpPr>
        <p:spPr>
          <a:xfrm>
            <a:off x="3274410" y="186506"/>
            <a:ext cx="5591774" cy="81982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lumMod val="65000"/>
                    <a:lumOff val="35000"/>
                  </a:schemeClr>
                </a:solidFill>
              </a:rPr>
              <a:t>Project Implementation</a:t>
            </a:r>
          </a:p>
        </p:txBody>
      </p:sp>
    </p:spTree>
    <p:extLst>
      <p:ext uri="{BB962C8B-B14F-4D97-AF65-F5344CB8AC3E}">
        <p14:creationId xmlns:p14="http://schemas.microsoft.com/office/powerpoint/2010/main" val="291555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53927"/>
            <a:ext cx="12192000" cy="6946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V="1">
            <a:off x="1447266" y="2875178"/>
            <a:ext cx="0" cy="170857"/>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216816" y="1132145"/>
            <a:ext cx="11436704" cy="57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852990641"/>
              </p:ext>
            </p:extLst>
          </p:nvPr>
        </p:nvGraphicFramePr>
        <p:xfrm>
          <a:off x="216816" y="-1087911"/>
          <a:ext cx="11817033" cy="6951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16816" y="3066355"/>
            <a:ext cx="2297784" cy="1815882"/>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spcBef>
                <a:spcPct val="0"/>
              </a:spcBef>
              <a:buAutoNum type="arabicParenR"/>
            </a:pPr>
            <a:r>
              <a:rPr lang="en-US" altLang="en-US" sz="1600" dirty="0"/>
              <a:t>Finalizing the forecasting system</a:t>
            </a:r>
          </a:p>
          <a:p>
            <a:pPr marL="342900" indent="-342900">
              <a:spcBef>
                <a:spcPct val="0"/>
              </a:spcBef>
              <a:buAutoNum type="arabicParenR"/>
            </a:pPr>
            <a:r>
              <a:rPr lang="en-US" altLang="en-US" sz="1600" dirty="0"/>
              <a:t>Training ABM based on input from survey data</a:t>
            </a:r>
          </a:p>
          <a:p>
            <a:pPr marL="342900" indent="-342900">
              <a:spcBef>
                <a:spcPct val="0"/>
              </a:spcBef>
              <a:buAutoNum type="arabicParenR"/>
            </a:pPr>
            <a:r>
              <a:rPr lang="en-US" altLang="en-US" sz="1600" dirty="0" smtClean="0"/>
              <a:t>Preparing </a:t>
            </a:r>
            <a:r>
              <a:rPr lang="en-US" altLang="en-US" sz="1600" dirty="0"/>
              <a:t>for the ethnographic visits</a:t>
            </a:r>
          </a:p>
        </p:txBody>
      </p:sp>
      <p:sp>
        <p:nvSpPr>
          <p:cNvPr id="10" name="TextBox 9"/>
          <p:cNvSpPr txBox="1"/>
          <p:nvPr/>
        </p:nvSpPr>
        <p:spPr>
          <a:xfrm>
            <a:off x="216816" y="1354249"/>
            <a:ext cx="11644929" cy="338554"/>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Bef>
                <a:spcPct val="0"/>
              </a:spcBef>
            </a:pPr>
            <a:r>
              <a:rPr lang="en-US" altLang="en-US" sz="1600" dirty="0"/>
              <a:t>In situ stakeholder and citizen science data transmitted through the e-ping app </a:t>
            </a:r>
          </a:p>
        </p:txBody>
      </p:sp>
      <p:cxnSp>
        <p:nvCxnSpPr>
          <p:cNvPr id="11" name="Straight Connector 10"/>
          <p:cNvCxnSpPr/>
          <p:nvPr/>
        </p:nvCxnSpPr>
        <p:spPr>
          <a:xfrm flipV="1">
            <a:off x="1432659" y="1710588"/>
            <a:ext cx="0" cy="17085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flipV="1">
            <a:off x="8257970" y="2888522"/>
            <a:ext cx="0" cy="170857"/>
          </a:xfrm>
          <a:prstGeom prst="line">
            <a:avLst/>
          </a:prstGeom>
          <a:ln/>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a:off x="7521375" y="4538595"/>
            <a:ext cx="4340370" cy="53161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Bef>
                <a:spcPct val="0"/>
              </a:spcBef>
            </a:pPr>
            <a:r>
              <a:rPr lang="en-US" altLang="en-US" sz="1600" b="1" dirty="0"/>
              <a:t>Social Investigations</a:t>
            </a:r>
          </a:p>
          <a:p>
            <a:pPr algn="ctr">
              <a:spcBef>
                <a:spcPct val="0"/>
              </a:spcBef>
            </a:pPr>
            <a:r>
              <a:rPr lang="en-US" altLang="en-US" sz="1600" dirty="0"/>
              <a:t>testing hypotheses</a:t>
            </a:r>
          </a:p>
        </p:txBody>
      </p:sp>
      <p:cxnSp>
        <p:nvCxnSpPr>
          <p:cNvPr id="14" name="Straight Connector 13"/>
          <p:cNvCxnSpPr/>
          <p:nvPr/>
        </p:nvCxnSpPr>
        <p:spPr>
          <a:xfrm flipV="1">
            <a:off x="3526649" y="2888524"/>
            <a:ext cx="0" cy="2552926"/>
          </a:xfrm>
          <a:prstGeom prst="line">
            <a:avLst/>
          </a:prstGeom>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3058813" y="6163878"/>
            <a:ext cx="880293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en-US" sz="1600" b="1" dirty="0"/>
              <a:t>Ethnographic field work (EFW)</a:t>
            </a:r>
          </a:p>
          <a:p>
            <a:r>
              <a:rPr lang="en-US" sz="1600" dirty="0">
                <a:cs typeface="Arial" panose="020B0604020202020204" pitchFamily="34" charset="0"/>
              </a:rPr>
              <a:t>Spring-Fall 2019 with 2-month follow-up visits in 2020 and 2021</a:t>
            </a:r>
          </a:p>
        </p:txBody>
      </p:sp>
      <p:sp>
        <p:nvSpPr>
          <p:cNvPr id="16" name="TextBox 15"/>
          <p:cNvSpPr txBox="1"/>
          <p:nvPr/>
        </p:nvSpPr>
        <p:spPr>
          <a:xfrm>
            <a:off x="5331473" y="3072104"/>
            <a:ext cx="1847284" cy="1323439"/>
          </a:xfrm>
          <a:prstGeom prst="rect">
            <a:avLst/>
          </a:prstGeom>
          <a:solidFill>
            <a:schemeClr val="accent4">
              <a:lumMod val="75000"/>
            </a:scheme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en-US" sz="1600" b="1" dirty="0">
                <a:cs typeface="Arial" panose="020B0604020202020204" pitchFamily="34" charset="0"/>
              </a:rPr>
              <a:t>Summer </a:t>
            </a:r>
            <a:r>
              <a:rPr lang="en-US" sz="1600" b="1" dirty="0" smtClean="0">
                <a:cs typeface="Arial" panose="020B0604020202020204" pitchFamily="34" charset="0"/>
              </a:rPr>
              <a:t>school and undergraduate research </a:t>
            </a:r>
            <a:r>
              <a:rPr lang="en-US" sz="1600" b="1" dirty="0">
                <a:cs typeface="Arial" panose="020B0604020202020204" pitchFamily="34" charset="0"/>
              </a:rPr>
              <a:t>in Ethiopia</a:t>
            </a:r>
          </a:p>
        </p:txBody>
      </p:sp>
      <p:cxnSp>
        <p:nvCxnSpPr>
          <p:cNvPr id="17" name="Straight Connector 16"/>
          <p:cNvCxnSpPr/>
          <p:nvPr/>
        </p:nvCxnSpPr>
        <p:spPr>
          <a:xfrm flipV="1">
            <a:off x="11245781" y="2888522"/>
            <a:ext cx="0" cy="170857"/>
          </a:xfrm>
          <a:prstGeom prst="line">
            <a:avLst/>
          </a:prstGeom>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7521375" y="3071524"/>
            <a:ext cx="211063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Bef>
                <a:spcPct val="0"/>
              </a:spcBef>
            </a:pPr>
            <a:r>
              <a:rPr lang="en-US" altLang="en-US" sz="1600" dirty="0"/>
              <a:t>Stakeholder/policy outreach workshop based on initial results</a:t>
            </a:r>
            <a:endParaRPr lang="en-US" altLang="en-US" sz="1600" b="1" dirty="0"/>
          </a:p>
        </p:txBody>
      </p:sp>
      <p:cxnSp>
        <p:nvCxnSpPr>
          <p:cNvPr id="19" name="Straight Connector 18"/>
          <p:cNvCxnSpPr/>
          <p:nvPr/>
        </p:nvCxnSpPr>
        <p:spPr>
          <a:xfrm flipV="1">
            <a:off x="8257970" y="3903101"/>
            <a:ext cx="0" cy="647001"/>
          </a:xfrm>
          <a:prstGeom prst="line">
            <a:avLst/>
          </a:prstGeom>
          <a:ln/>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9998290" y="3069397"/>
            <a:ext cx="1863454" cy="584775"/>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en-US" sz="1600" dirty="0"/>
              <a:t>Stakeholder/policy outreach workshop</a:t>
            </a:r>
            <a:endParaRPr lang="en-US" altLang="en-US" sz="1600" b="1" dirty="0"/>
          </a:p>
        </p:txBody>
      </p:sp>
      <p:sp>
        <p:nvSpPr>
          <p:cNvPr id="21" name="TextBox 20"/>
          <p:cNvSpPr txBox="1"/>
          <p:nvPr/>
        </p:nvSpPr>
        <p:spPr>
          <a:xfrm>
            <a:off x="3058814" y="5441450"/>
            <a:ext cx="880293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ct val="0"/>
              </a:spcBef>
            </a:pPr>
            <a:r>
              <a:rPr lang="en-US" altLang="en-US" sz="1600" b="1" dirty="0"/>
              <a:t>Running the forecasting system: </a:t>
            </a:r>
            <a:r>
              <a:rPr lang="en-US" sz="1600" dirty="0">
                <a:cs typeface="Arial" panose="020B0604020202020204" pitchFamily="34" charset="0"/>
              </a:rPr>
              <a:t>Issuing seasonal crop yield and hydrologic forecasts on monthly </a:t>
            </a:r>
            <a:r>
              <a:rPr lang="en-US" sz="1600" dirty="0" smtClean="0">
                <a:cs typeface="Arial" panose="020B0604020202020204" pitchFamily="34" charset="0"/>
              </a:rPr>
              <a:t>basis  (Jan </a:t>
            </a:r>
            <a:r>
              <a:rPr lang="en-US" sz="1600" dirty="0">
                <a:cs typeface="Arial" panose="020B0604020202020204" pitchFamily="34" charset="0"/>
              </a:rPr>
              <a:t>2019 – Dec </a:t>
            </a:r>
            <a:r>
              <a:rPr lang="en-US" sz="1600" dirty="0" smtClean="0">
                <a:cs typeface="Arial" panose="020B0604020202020204" pitchFamily="34" charset="0"/>
              </a:rPr>
              <a:t>2021)</a:t>
            </a:r>
            <a:endParaRPr lang="en-US" sz="1600" dirty="0">
              <a:cs typeface="Arial" panose="020B0604020202020204" pitchFamily="34" charset="0"/>
            </a:endParaRPr>
          </a:p>
        </p:txBody>
      </p:sp>
      <p:sp>
        <p:nvSpPr>
          <p:cNvPr id="22" name="TextBox 21"/>
          <p:cNvSpPr txBox="1"/>
          <p:nvPr/>
        </p:nvSpPr>
        <p:spPr>
          <a:xfrm>
            <a:off x="10007487" y="3828709"/>
            <a:ext cx="1854258" cy="584775"/>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en-US" sz="1600" dirty="0"/>
              <a:t>Student studies in Ethiopia</a:t>
            </a:r>
            <a:endParaRPr lang="en-US" altLang="en-US" sz="1600" b="1" dirty="0"/>
          </a:p>
        </p:txBody>
      </p:sp>
      <p:cxnSp>
        <p:nvCxnSpPr>
          <p:cNvPr id="23" name="Straight Connector 22"/>
          <p:cNvCxnSpPr/>
          <p:nvPr/>
        </p:nvCxnSpPr>
        <p:spPr>
          <a:xfrm flipV="1">
            <a:off x="3526649" y="5813283"/>
            <a:ext cx="0" cy="142567"/>
          </a:xfrm>
          <a:prstGeom prst="line">
            <a:avLst/>
          </a:prstGeom>
          <a:ln/>
        </p:spPr>
        <p:style>
          <a:lnRef idx="3">
            <a:schemeClr val="accent3"/>
          </a:lnRef>
          <a:fillRef idx="0">
            <a:schemeClr val="accent3"/>
          </a:fillRef>
          <a:effectRef idx="2">
            <a:schemeClr val="accent3"/>
          </a:effectRef>
          <a:fontRef idx="minor">
            <a:schemeClr val="tx1"/>
          </a:fontRef>
        </p:style>
      </p:cxnSp>
      <p:sp>
        <p:nvSpPr>
          <p:cNvPr id="24" name="Title 1"/>
          <p:cNvSpPr txBox="1">
            <a:spLocks/>
          </p:cNvSpPr>
          <p:nvPr/>
        </p:nvSpPr>
        <p:spPr>
          <a:xfrm>
            <a:off x="3274410" y="186506"/>
            <a:ext cx="5591774" cy="81982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lumMod val="65000"/>
                    <a:lumOff val="35000"/>
                  </a:schemeClr>
                </a:solidFill>
              </a:rPr>
              <a:t>Project Implementation</a:t>
            </a:r>
          </a:p>
        </p:txBody>
      </p:sp>
      <p:cxnSp>
        <p:nvCxnSpPr>
          <p:cNvPr id="25" name="Straight Connector 24"/>
          <p:cNvCxnSpPr/>
          <p:nvPr/>
        </p:nvCxnSpPr>
        <p:spPr>
          <a:xfrm flipV="1">
            <a:off x="11245781" y="3649750"/>
            <a:ext cx="0" cy="17085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flipV="1">
            <a:off x="6381849" y="2895498"/>
            <a:ext cx="0" cy="170857"/>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4087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TotalTime>
  <Words>2853</Words>
  <Application>Microsoft Office PowerPoint</Application>
  <PresentationFormat>Widescreen</PresentationFormat>
  <Paragraphs>386</Paragraphs>
  <Slides>35</Slides>
  <Notes>14</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Baskerville Old Face</vt:lpstr>
      <vt:lpstr>Calibri</vt:lpstr>
      <vt:lpstr>Cambria Math</vt:lpstr>
      <vt:lpstr>Corbel</vt:lpstr>
      <vt:lpstr>Symbol</vt:lpstr>
      <vt:lpstr>Times New Roman</vt:lpstr>
      <vt:lpstr>Wingdings 2</vt:lpstr>
      <vt:lpstr>Frame</vt:lpstr>
      <vt:lpstr>PowerPoint Presentation</vt:lpstr>
      <vt:lpstr>PowerPoint Presentation</vt:lpstr>
      <vt:lpstr>PIRE Project Team</vt:lpstr>
      <vt:lpstr>Motivation  Help stakeholders manage climate variability to improve crop and energy production</vt:lpstr>
      <vt:lpstr>Project Aim  Understand how the relationships between scientists, farmers, water managers, and other authorities influence the production, dissemination, and outcome of new scientific knowledge</vt:lpstr>
      <vt:lpstr>Project Aim  Understand how the relationships between scientists, farmers, water managers, and other authorities influence the production, dissemination, and outcome of new scientific knowledge </vt:lpstr>
      <vt:lpstr>PowerPoint Presentation</vt:lpstr>
      <vt:lpstr>PowerPoint Presentation</vt:lpstr>
      <vt:lpstr>PowerPoint Presentation</vt:lpstr>
      <vt:lpstr>Engineering Research Highlights </vt:lpstr>
      <vt:lpstr>Research Highlights  Integration of watershed, groundwater and crop yield models</vt:lpstr>
      <vt:lpstr>Research Highlights  Development and Evaluation of a Vector Autoregression Precipitation Prediction Model for the Blue Nile Basin, Ethiopia</vt:lpstr>
      <vt:lpstr>Research Highlights  Development and Evaluation of a Vector Autoregression Precipitation Prediction Model for the Blue Nile Basin, Ethiopia </vt:lpstr>
      <vt:lpstr>Research Highlights  Watershed Model</vt:lpstr>
      <vt:lpstr>Research Highlights  Crop Yield Model</vt:lpstr>
      <vt:lpstr>PowerPoint Presentation</vt:lpstr>
      <vt:lpstr>PowerPoint Presentation</vt:lpstr>
      <vt:lpstr>PowerPoint Presentation</vt:lpstr>
      <vt:lpstr>PowerPoint Presentation</vt:lpstr>
      <vt:lpstr>PowerPoint Presentation</vt:lpstr>
      <vt:lpstr>Research Plan</vt:lpstr>
      <vt:lpstr>PowerPoint Presentation</vt:lpstr>
      <vt:lpstr>Our Working Hypothesis: A political institution model of science</vt:lpstr>
      <vt:lpstr>Identifying Political- institutional Constraints</vt:lpstr>
      <vt:lpstr>The Social Organization of Water, Agriculture, Hydropower, and Science </vt:lpstr>
      <vt:lpstr>Ethnography </vt:lpstr>
      <vt:lpstr>Ethnography </vt:lpstr>
      <vt:lpstr>Surveys</vt:lpstr>
      <vt:lpstr>Measuring Political-institutional Constraints </vt:lpstr>
      <vt:lpstr>What’s Your Role?</vt:lpstr>
      <vt:lpstr>Spring Workshop</vt:lpstr>
      <vt:lpstr>Ethiopia Trip</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PIRE: Taming Water in Ethiopia  An Interdisciplinary Approach to Improve Homan Security in a Water-Dependent Emerging Region  </dc:title>
  <dc:creator>Dijmarescu, Claudia</dc:creator>
  <cp:lastModifiedBy>Zoi Dokou</cp:lastModifiedBy>
  <cp:revision>48</cp:revision>
  <dcterms:created xsi:type="dcterms:W3CDTF">2018-11-11T14:11:21Z</dcterms:created>
  <dcterms:modified xsi:type="dcterms:W3CDTF">2018-11-12T21:21:29Z</dcterms:modified>
</cp:coreProperties>
</file>